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74" r:id="rId2"/>
    <p:sldId id="272" r:id="rId3"/>
    <p:sldId id="276" r:id="rId4"/>
    <p:sldId id="404" r:id="rId5"/>
    <p:sldId id="403" r:id="rId6"/>
    <p:sldId id="405" r:id="rId7"/>
    <p:sldId id="396" r:id="rId8"/>
    <p:sldId id="388" r:id="rId9"/>
    <p:sldId id="393" r:id="rId10"/>
    <p:sldId id="392" r:id="rId11"/>
    <p:sldId id="280" r:id="rId12"/>
    <p:sldId id="39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7D30"/>
    <a:srgbClr val="056B70"/>
    <a:srgbClr val="FFFFFF"/>
    <a:srgbClr val="B5C6CD"/>
    <a:srgbClr val="0097BD"/>
    <a:srgbClr val="EB1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88321" autoAdjust="0"/>
  </p:normalViewPr>
  <p:slideViewPr>
    <p:cSldViewPr snapToGrid="0">
      <p:cViewPr varScale="1">
        <p:scale>
          <a:sx n="90" d="100"/>
          <a:sy n="90" d="100"/>
        </p:scale>
        <p:origin x="282" y="63"/>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B6B41-0DA9-4962-A2FF-83F438FD79B3}" type="datetimeFigureOut">
              <a:rPr lang="es-ES" smtClean="0"/>
              <a:t>14/06/2019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F9894-B125-44FA-8C0E-372D6E49F6B5}" type="slidenum">
              <a:rPr lang="es-ES" smtClean="0"/>
              <a:t>‹#›</a:t>
            </a:fld>
            <a:endParaRPr lang="es-ES"/>
          </a:p>
        </p:txBody>
      </p:sp>
    </p:spTree>
    <p:extLst>
      <p:ext uri="{BB962C8B-B14F-4D97-AF65-F5344CB8AC3E}">
        <p14:creationId xmlns:p14="http://schemas.microsoft.com/office/powerpoint/2010/main" val="285190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Intro</a:t>
            </a:r>
            <a:r>
              <a:rPr lang="es-ES" dirty="0"/>
              <a:t>: 5 </a:t>
            </a:r>
            <a:r>
              <a:rPr lang="es-ES" dirty="0" err="1"/>
              <a:t>mins</a:t>
            </a:r>
            <a:r>
              <a:rPr lang="es-ES" dirty="0"/>
              <a:t> </a:t>
            </a:r>
            <a:r>
              <a:rPr lang="es-ES" dirty="0" err="1"/>
              <a:t>till</a:t>
            </a:r>
            <a:r>
              <a:rPr lang="es-ES" dirty="0"/>
              <a:t> Demo 1</a:t>
            </a:r>
            <a:endParaRPr lang="en-US" dirty="0"/>
          </a:p>
          <a:p>
            <a:r>
              <a:rPr lang="en-US" dirty="0"/>
              <a:t>Live demo: about 22 mins</a:t>
            </a:r>
          </a:p>
        </p:txBody>
      </p:sp>
      <p:sp>
        <p:nvSpPr>
          <p:cNvPr id="4" name="Slide Number Placeholder 3"/>
          <p:cNvSpPr>
            <a:spLocks noGrp="1"/>
          </p:cNvSpPr>
          <p:nvPr>
            <p:ph type="sldNum" sz="quarter" idx="5"/>
          </p:nvPr>
        </p:nvSpPr>
        <p:spPr/>
        <p:txBody>
          <a:bodyPr/>
          <a:lstStyle/>
          <a:p>
            <a:fld id="{0FBF9894-B125-44FA-8C0E-372D6E49F6B5}" type="slidenum">
              <a:rPr lang="es-ES" smtClean="0"/>
              <a:t>1</a:t>
            </a:fld>
            <a:endParaRPr lang="es-ES"/>
          </a:p>
        </p:txBody>
      </p:sp>
    </p:spTree>
    <p:extLst>
      <p:ext uri="{BB962C8B-B14F-4D97-AF65-F5344CB8AC3E}">
        <p14:creationId xmlns:p14="http://schemas.microsoft.com/office/powerpoint/2010/main" val="571966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2113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svg"/><Relationship Id="rId33" Type="http://schemas.openxmlformats.org/officeDocument/2006/relationships/image" Target="../media/image35.png"/><Relationship Id="rId2" Type="http://schemas.openxmlformats.org/officeDocument/2006/relationships/image" Target="../media/image6.jpg"/><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svg"/><Relationship Id="rId1" Type="http://schemas.openxmlformats.org/officeDocument/2006/relationships/slideMaster" Target="../slideMasters/slideMaster1.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gif"/><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mailto:O365Sat@outlook.com" TargetMode="Externa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2" name="Marcador de texto 14">
            <a:extLst>
              <a:ext uri="{FF2B5EF4-FFF2-40B4-BE49-F238E27FC236}">
                <a16:creationId xmlns:a16="http://schemas.microsoft.com/office/drawing/2014/main" id="{A114B155-116D-4FD5-95E9-FEB0A9593AA2}"/>
              </a:ext>
            </a:extLst>
          </p:cNvPr>
          <p:cNvSpPr>
            <a:spLocks noGrp="1"/>
          </p:cNvSpPr>
          <p:nvPr>
            <p:ph type="body" sz="quarter" idx="10" hasCustomPrompt="1"/>
          </p:nvPr>
        </p:nvSpPr>
        <p:spPr>
          <a:xfrm>
            <a:off x="1216013" y="813343"/>
            <a:ext cx="9759969" cy="1216743"/>
          </a:xfrm>
          <a:solidFill>
            <a:schemeClr val="tx1">
              <a:alpha val="25000"/>
            </a:schemeClr>
          </a:solidFill>
        </p:spPr>
        <p:txBody>
          <a:bodyPr lIns="180000" tIns="72000" rIns="180000" bIns="72000" anchor="ctr" anchorCtr="0">
            <a:noAutofit/>
          </a:bodyPr>
          <a:lstStyle>
            <a:lvl1pPr marL="0" indent="0" algn="ctr">
              <a:buNone/>
              <a:defRPr lang="en-US" sz="3600" kern="1200" noProof="0" dirty="0">
                <a:solidFill>
                  <a:srgbClr val="FFFFFF"/>
                </a:solidFill>
                <a:latin typeface="+mj-lt"/>
                <a:ea typeface="+mj-ea"/>
                <a:cs typeface="+mj-cs"/>
              </a:defRPr>
            </a:lvl1pPr>
          </a:lstStyle>
          <a:p>
            <a:pPr lvl="0"/>
            <a:r>
              <a:rPr lang="en-US" noProof="0" dirty="0"/>
              <a:t>Session Name</a:t>
            </a:r>
          </a:p>
        </p:txBody>
      </p:sp>
      <p:sp>
        <p:nvSpPr>
          <p:cNvPr id="13" name="Marcador de texto 14">
            <a:extLst>
              <a:ext uri="{FF2B5EF4-FFF2-40B4-BE49-F238E27FC236}">
                <a16:creationId xmlns:a16="http://schemas.microsoft.com/office/drawing/2014/main" id="{D710E86D-024B-4EEC-8BE5-A6D613B04D8D}"/>
              </a:ext>
            </a:extLst>
          </p:cNvPr>
          <p:cNvSpPr>
            <a:spLocks noGrp="1"/>
          </p:cNvSpPr>
          <p:nvPr>
            <p:ph type="body" sz="quarter" idx="11" hasCustomPrompt="1"/>
          </p:nvPr>
        </p:nvSpPr>
        <p:spPr>
          <a:xfrm>
            <a:off x="2855166" y="4734738"/>
            <a:ext cx="6484777" cy="534971"/>
          </a:xfrm>
          <a:solidFill>
            <a:schemeClr val="tx1">
              <a:alpha val="25000"/>
            </a:schemeClr>
          </a:solidFill>
          <a:ln>
            <a:noFill/>
          </a:ln>
        </p:spPr>
        <p:txBody>
          <a:bodyPr wrap="square" lIns="180000" tIns="72000" rIns="180000" bIns="72000" anchor="ctr" anchorCtr="0"/>
          <a:lstStyle>
            <a:lvl1pPr marL="0" indent="0" algn="ctr">
              <a:buNone/>
              <a:defRPr sz="2000" b="1" baseline="0">
                <a:solidFill>
                  <a:srgbClr val="FFFFFF"/>
                </a:solidFill>
                <a:latin typeface="+mj-lt"/>
              </a:defRPr>
            </a:lvl1pPr>
          </a:lstStyle>
          <a:p>
            <a:pPr lvl="0"/>
            <a:r>
              <a:rPr lang="es-ES" dirty="0"/>
              <a:t>Speaker </a:t>
            </a:r>
            <a:r>
              <a:rPr lang="es-ES" dirty="0" err="1"/>
              <a:t>Name</a:t>
            </a:r>
            <a:endParaRPr lang="es-ES" dirty="0"/>
          </a:p>
        </p:txBody>
      </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3062522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arePoint Stain (One column)">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964036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arePoint Stain (Two columns)">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924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99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arePoint Stain (One column. Green)">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056B7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57514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rePoint Stain (Two columns.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3870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449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rePoint Stain (One column. Orange)">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DF7D3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6354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rePoint Stain (Two columns.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340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487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rePoint Stain (One column. Grey)">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B5C6CD"/>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51702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speaker">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p:cNvSpPr>
          <p:nvPr>
            <p:ph type="pic" sz="quarter" idx="10" hasCustomPrompt="1"/>
          </p:nvPr>
        </p:nvSpPr>
        <p:spPr>
          <a:xfrm>
            <a:off x="923077" y="809397"/>
            <a:ext cx="2314575" cy="2312988"/>
          </a:xfrm>
          <a:prstGeom prst="ellipse">
            <a:avLst/>
          </a:prstGeom>
          <a:solidFill>
            <a:srgbClr val="056B70"/>
          </a:solidFill>
        </p:spPr>
        <p:txBody>
          <a:bodyPr anchor="ctr">
            <a:normAutofit/>
          </a:bodyPr>
          <a:lstStyle>
            <a:lvl1pPr marL="0" indent="0" algn="ctr">
              <a:buNone/>
              <a:defRPr sz="2000">
                <a:solidFill>
                  <a:schemeClr val="bg1"/>
                </a:solidFill>
                <a:latin typeface="+mj-lt"/>
              </a:defRPr>
            </a:lvl1pPr>
          </a:lstStyle>
          <a:p>
            <a:r>
              <a:rPr lang="en-US" dirty="0"/>
              <a:t>Speakers picture</a:t>
            </a:r>
          </a:p>
        </p:txBody>
      </p:sp>
      <p:pic>
        <p:nvPicPr>
          <p:cNvPr id="34" name="Imagen 33">
            <a:extLst>
              <a:ext uri="{FF2B5EF4-FFF2-40B4-BE49-F238E27FC236}">
                <a16:creationId xmlns:a16="http://schemas.microsoft.com/office/drawing/2014/main" id="{96968BC9-7234-4842-9EDF-BD2F3CB1063C}"/>
              </a:ext>
            </a:extLst>
          </p:cNvPr>
          <p:cNvPicPr>
            <a:picLocks noChangeAspect="1"/>
          </p:cNvPicPr>
          <p:nvPr userDrawn="1"/>
        </p:nvPicPr>
        <p:blipFill>
          <a:blip r:embed="rId2"/>
          <a:stretch>
            <a:fillRect/>
          </a:stretch>
        </p:blipFill>
        <p:spPr>
          <a:xfrm>
            <a:off x="755037" y="3874403"/>
            <a:ext cx="360000" cy="292679"/>
          </a:xfrm>
          <a:prstGeom prst="rect">
            <a:avLst/>
          </a:prstGeom>
        </p:spPr>
      </p:pic>
      <p:pic>
        <p:nvPicPr>
          <p:cNvPr id="24" name="Imagen 23">
            <a:extLst>
              <a:ext uri="{FF2B5EF4-FFF2-40B4-BE49-F238E27FC236}">
                <a16:creationId xmlns:a16="http://schemas.microsoft.com/office/drawing/2014/main" id="{1C75D975-1FB5-4B60-A039-A88B935963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7054" y="3336566"/>
            <a:ext cx="360000" cy="360000"/>
          </a:xfrm>
          <a:prstGeom prst="rect">
            <a:avLst/>
          </a:prstGeom>
        </p:spPr>
      </p:pic>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6" name="Freeform 9">
            <a:extLst>
              <a:ext uri="{FF2B5EF4-FFF2-40B4-BE49-F238E27FC236}">
                <a16:creationId xmlns:a16="http://schemas.microsoft.com/office/drawing/2014/main" id="{524EE8CA-C200-4AAF-845E-C7D62517995B}"/>
              </a:ext>
            </a:extLst>
          </p:cNvPr>
          <p:cNvSpPr>
            <a:spLocks noChangeAspect="1" noEditPoints="1"/>
          </p:cNvSpPr>
          <p:nvPr userDrawn="1"/>
        </p:nvSpPr>
        <p:spPr bwMode="auto">
          <a:xfrm>
            <a:off x="765027" y="436539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3431780" y="806748"/>
            <a:ext cx="8347505" cy="921230"/>
          </a:xfrm>
          <a:solidFill>
            <a:schemeClr val="bg1">
              <a:lumMod val="95000"/>
              <a:alpha val="90000"/>
            </a:schemeClr>
          </a:solidFill>
        </p:spPr>
        <p:txBody>
          <a:bodyPr lIns="180000" tIns="180000" rIns="180000" bIns="180000" anchor="ctr" anchorCtr="0">
            <a:noAutofit/>
          </a:bodyPr>
          <a:lstStyle>
            <a:lvl1pPr marL="0" indent="0">
              <a:buNone/>
              <a:defRPr sz="4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3431779" y="1863309"/>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3431778" y="2580511"/>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75" name="Text Placeholder 4">
            <a:extLst>
              <a:ext uri="{FF2B5EF4-FFF2-40B4-BE49-F238E27FC236}">
                <a16:creationId xmlns:a16="http://schemas.microsoft.com/office/drawing/2014/main" id="{8F428E7E-C6C9-44AD-8EB9-26B1A1DA8237}"/>
              </a:ext>
            </a:extLst>
          </p:cNvPr>
          <p:cNvSpPr>
            <a:spLocks noGrp="1"/>
          </p:cNvSpPr>
          <p:nvPr>
            <p:ph type="body" sz="quarter" idx="14" hasCustomPrompt="1"/>
          </p:nvPr>
        </p:nvSpPr>
        <p:spPr>
          <a:xfrm>
            <a:off x="1262400" y="3297713"/>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77" name="Text Placeholder 4">
            <a:extLst>
              <a:ext uri="{FF2B5EF4-FFF2-40B4-BE49-F238E27FC236}">
                <a16:creationId xmlns:a16="http://schemas.microsoft.com/office/drawing/2014/main" id="{FD401E2A-9B3B-4624-9BEA-218BC5B6DD70}"/>
              </a:ext>
            </a:extLst>
          </p:cNvPr>
          <p:cNvSpPr>
            <a:spLocks noGrp="1"/>
          </p:cNvSpPr>
          <p:nvPr>
            <p:ph type="body" sz="quarter" idx="15" hasCustomPrompt="1"/>
          </p:nvPr>
        </p:nvSpPr>
        <p:spPr>
          <a:xfrm>
            <a:off x="1262354" y="3803508"/>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78" name="Text Placeholder 4">
            <a:extLst>
              <a:ext uri="{FF2B5EF4-FFF2-40B4-BE49-F238E27FC236}">
                <a16:creationId xmlns:a16="http://schemas.microsoft.com/office/drawing/2014/main" id="{D420DE8B-1405-4E37-98B3-1D87D25B4FBC}"/>
              </a:ext>
            </a:extLst>
          </p:cNvPr>
          <p:cNvSpPr>
            <a:spLocks noGrp="1"/>
          </p:cNvSpPr>
          <p:nvPr>
            <p:ph type="body" sz="quarter" idx="16" hasCustomPrompt="1"/>
          </p:nvPr>
        </p:nvSpPr>
        <p:spPr>
          <a:xfrm>
            <a:off x="1262354" y="4312089"/>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80" name="Text Placeholder 4">
            <a:extLst>
              <a:ext uri="{FF2B5EF4-FFF2-40B4-BE49-F238E27FC236}">
                <a16:creationId xmlns:a16="http://schemas.microsoft.com/office/drawing/2014/main" id="{8B3BDCD3-BE6C-452A-A86C-D9B8E63D5465}"/>
              </a:ext>
            </a:extLst>
          </p:cNvPr>
          <p:cNvSpPr>
            <a:spLocks noGrp="1"/>
          </p:cNvSpPr>
          <p:nvPr>
            <p:ph type="body" sz="quarter" idx="17" hasCustomPrompt="1"/>
          </p:nvPr>
        </p:nvSpPr>
        <p:spPr>
          <a:xfrm>
            <a:off x="1262399" y="4811261"/>
            <a:ext cx="8879141" cy="1478373"/>
          </a:xfrm>
          <a:solidFill>
            <a:schemeClr val="bg1">
              <a:lumMod val="95000"/>
              <a:alpha val="90000"/>
            </a:schemeClr>
          </a:solidFill>
        </p:spPr>
        <p:txBody>
          <a:bodyPr lIns="180000" tIns="180000" rIns="180000" bIns="180000" anchor="t"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308171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arePoint Stain (Two columns.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2649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3881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mp; Content (Lef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660108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631423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515098" y="411941"/>
            <a:ext cx="6801552"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515099" y="1238486"/>
            <a:ext cx="558090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upo 22">
            <a:extLst>
              <a:ext uri="{FF2B5EF4-FFF2-40B4-BE49-F238E27FC236}">
                <a16:creationId xmlns:a16="http://schemas.microsoft.com/office/drawing/2014/main" id="{2712564A-ACDC-4089-BCB2-36C36EC2A1A1}"/>
              </a:ext>
            </a:extLst>
          </p:cNvPr>
          <p:cNvGrpSpPr/>
          <p:nvPr userDrawn="1"/>
        </p:nvGrpSpPr>
        <p:grpSpPr>
          <a:xfrm>
            <a:off x="79022" y="6274420"/>
            <a:ext cx="1676400" cy="495108"/>
            <a:chOff x="10115551" y="5745959"/>
            <a:chExt cx="1676400" cy="495108"/>
          </a:xfrm>
        </p:grpSpPr>
        <p:sp>
          <p:nvSpPr>
            <p:cNvPr id="24" name="CuadroTexto 23">
              <a:extLst>
                <a:ext uri="{FF2B5EF4-FFF2-40B4-BE49-F238E27FC236}">
                  <a16:creationId xmlns:a16="http://schemas.microsoft.com/office/drawing/2014/main" id="{997B2A5D-9B73-4317-8D3F-ABD7E1A7D78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5" name="Imagen 24">
              <a:extLst>
                <a:ext uri="{FF2B5EF4-FFF2-40B4-BE49-F238E27FC236}">
                  <a16:creationId xmlns:a16="http://schemas.microsoft.com/office/drawing/2014/main" id="{8EA7BD4C-C2AC-4271-8541-70676D5A45F2}"/>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025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mp; Content (Righ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157284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185969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6096000" y="411941"/>
            <a:ext cx="5854810"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6077856" y="1238486"/>
            <a:ext cx="587295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upo 19">
            <a:extLst>
              <a:ext uri="{FF2B5EF4-FFF2-40B4-BE49-F238E27FC236}">
                <a16:creationId xmlns:a16="http://schemas.microsoft.com/office/drawing/2014/main" id="{51118200-4E65-475D-93E1-6D8963B5D968}"/>
              </a:ext>
            </a:extLst>
          </p:cNvPr>
          <p:cNvGrpSpPr/>
          <p:nvPr userDrawn="1"/>
        </p:nvGrpSpPr>
        <p:grpSpPr>
          <a:xfrm>
            <a:off x="10436578" y="6274420"/>
            <a:ext cx="1676400" cy="495108"/>
            <a:chOff x="10115551" y="5745959"/>
            <a:chExt cx="1676400" cy="495108"/>
          </a:xfrm>
        </p:grpSpPr>
        <p:sp>
          <p:nvSpPr>
            <p:cNvPr id="21" name="CuadroTexto 20">
              <a:extLst>
                <a:ext uri="{FF2B5EF4-FFF2-40B4-BE49-F238E27FC236}">
                  <a16:creationId xmlns:a16="http://schemas.microsoft.com/office/drawing/2014/main" id="{B6F8CD4A-28EB-43D2-85FB-DBA4D97CB9D0}"/>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2" name="Imagen 21">
              <a:extLst>
                <a:ext uri="{FF2B5EF4-FFF2-40B4-BE49-F238E27FC236}">
                  <a16:creationId xmlns:a16="http://schemas.microsoft.com/office/drawing/2014/main" id="{ADEBFA13-4990-4E3B-88DD-B9EAD3A2C66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346704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mp; Title">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3" name="Título 1">
            <a:extLst>
              <a:ext uri="{FF2B5EF4-FFF2-40B4-BE49-F238E27FC236}">
                <a16:creationId xmlns:a16="http://schemas.microsoft.com/office/drawing/2014/main" id="{EFF6C069-4522-4F01-ACCF-55D7C46565D5}"/>
              </a:ext>
            </a:extLst>
          </p:cNvPr>
          <p:cNvSpPr>
            <a:spLocks noGrp="1"/>
          </p:cNvSpPr>
          <p:nvPr>
            <p:ph type="title" hasCustomPrompt="1"/>
          </p:nvPr>
        </p:nvSpPr>
        <p:spPr>
          <a:xfrm>
            <a:off x="520041" y="4609211"/>
            <a:ext cx="11151917" cy="1574507"/>
          </a:xfrm>
        </p:spPr>
        <p:txBody>
          <a:bodyPr>
            <a:noAutofit/>
          </a:bodyPr>
          <a:lstStyle>
            <a:lvl1pPr marL="0" algn="ctr"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32488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mp; Content (Bottom)">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2" name="Text Placeholder 4">
            <a:extLst>
              <a:ext uri="{FF2B5EF4-FFF2-40B4-BE49-F238E27FC236}">
                <a16:creationId xmlns:a16="http://schemas.microsoft.com/office/drawing/2014/main" id="{A23ACDCA-0128-422F-A2AD-F10911C41E6C}"/>
              </a:ext>
            </a:extLst>
          </p:cNvPr>
          <p:cNvSpPr>
            <a:spLocks noGrp="1"/>
          </p:cNvSpPr>
          <p:nvPr>
            <p:ph type="body" sz="quarter" idx="11" hasCustomPrompt="1"/>
          </p:nvPr>
        </p:nvSpPr>
        <p:spPr>
          <a:xfrm>
            <a:off x="515097" y="4511766"/>
            <a:ext cx="11109710" cy="160479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783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mp; Content (Bottom. Alternative)">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a:xfrm>
            <a:off x="0" y="0"/>
            <a:ext cx="12192000" cy="3332163"/>
          </a:xfrm>
          <a:solidFill>
            <a:srgbClr val="056B70"/>
          </a:solidFill>
        </p:spPr>
        <p:txBody>
          <a:bodyPr anchor="ctr"/>
          <a:lstStyle>
            <a:lvl1pPr marL="0" indent="0" algn="ctr">
              <a:buNone/>
              <a:defRPr>
                <a:solidFill>
                  <a:srgbClr val="FFFFFF"/>
                </a:solidFill>
                <a:latin typeface="+mj-lt"/>
              </a:defRPr>
            </a:lvl1pPr>
          </a:lstStyle>
          <a:p>
            <a:endParaRPr lang="en-US" dirty="0"/>
          </a:p>
        </p:txBody>
      </p:sp>
      <p:grpSp>
        <p:nvGrpSpPr>
          <p:cNvPr id="60" name="Grupo 59">
            <a:extLst>
              <a:ext uri="{FF2B5EF4-FFF2-40B4-BE49-F238E27FC236}">
                <a16:creationId xmlns:a16="http://schemas.microsoft.com/office/drawing/2014/main" id="{6000A0AA-93BB-40F0-A80F-17FC3807982E}"/>
              </a:ext>
            </a:extLst>
          </p:cNvPr>
          <p:cNvGrpSpPr/>
          <p:nvPr userDrawn="1"/>
        </p:nvGrpSpPr>
        <p:grpSpPr>
          <a:xfrm>
            <a:off x="10436578" y="6274420"/>
            <a:ext cx="1676400" cy="495108"/>
            <a:chOff x="10115551" y="5745959"/>
            <a:chExt cx="1676400" cy="495108"/>
          </a:xfrm>
        </p:grpSpPr>
        <p:sp>
          <p:nvSpPr>
            <p:cNvPr id="61" name="CuadroTexto 60">
              <a:extLst>
                <a:ext uri="{FF2B5EF4-FFF2-40B4-BE49-F238E27FC236}">
                  <a16:creationId xmlns:a16="http://schemas.microsoft.com/office/drawing/2014/main" id="{EACC4883-9BAF-440B-8F0D-18E15FD79D8F}"/>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2" name="Imagen 61">
              <a:extLst>
                <a:ext uri="{FF2B5EF4-FFF2-40B4-BE49-F238E27FC236}">
                  <a16:creationId xmlns:a16="http://schemas.microsoft.com/office/drawing/2014/main" id="{0E47EBE8-F302-4BF8-A710-3B33F8E57E7B}"/>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77" name="Group 14">
            <a:extLst>
              <a:ext uri="{FF2B5EF4-FFF2-40B4-BE49-F238E27FC236}">
                <a16:creationId xmlns:a16="http://schemas.microsoft.com/office/drawing/2014/main" id="{945810D8-1CD1-473A-AA8E-778A1F20DEEE}"/>
              </a:ext>
            </a:extLst>
          </p:cNvPr>
          <p:cNvGrpSpPr/>
          <p:nvPr userDrawn="1"/>
        </p:nvGrpSpPr>
        <p:grpSpPr>
          <a:xfrm>
            <a:off x="1679268" y="-279432"/>
            <a:ext cx="7659223" cy="3964487"/>
            <a:chOff x="2037184" y="1360110"/>
            <a:chExt cx="10065881" cy="5210195"/>
          </a:xfrm>
          <a:solidFill>
            <a:schemeClr val="accent1"/>
          </a:solidFill>
        </p:grpSpPr>
        <p:sp>
          <p:nvSpPr>
            <p:cNvPr id="78" name="Freeform 15">
              <a:extLst>
                <a:ext uri="{FF2B5EF4-FFF2-40B4-BE49-F238E27FC236}">
                  <a16:creationId xmlns:a16="http://schemas.microsoft.com/office/drawing/2014/main" id="{7BFACCBD-9806-42CD-B054-7BD13C8E1991}"/>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5508F751-DC62-491D-AC08-0276AE2D8193}"/>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
              <a:extLst>
                <a:ext uri="{FF2B5EF4-FFF2-40B4-BE49-F238E27FC236}">
                  <a16:creationId xmlns:a16="http://schemas.microsoft.com/office/drawing/2014/main" id="{0D79D146-335C-4CEE-9620-02DB91C665DE}"/>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
              <a:extLst>
                <a:ext uri="{FF2B5EF4-FFF2-40B4-BE49-F238E27FC236}">
                  <a16:creationId xmlns:a16="http://schemas.microsoft.com/office/drawing/2014/main" id="{7BFBA0C0-8C89-49D6-B242-ECF4B98BCEF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187D41F9-07E1-43E0-A3FC-54466145F73C}"/>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B3764DDE-17C9-43A7-A5BB-71EF679C750C}"/>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29BB38FC-9196-423D-B088-97C3548858C4}"/>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4">
              <a:extLst>
                <a:ext uri="{FF2B5EF4-FFF2-40B4-BE49-F238E27FC236}">
                  <a16:creationId xmlns:a16="http://schemas.microsoft.com/office/drawing/2014/main" id="{6DE7E6FF-6F7E-462B-BF24-A351FE3164C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
              <a:extLst>
                <a:ext uri="{FF2B5EF4-FFF2-40B4-BE49-F238E27FC236}">
                  <a16:creationId xmlns:a16="http://schemas.microsoft.com/office/drawing/2014/main" id="{74FB8C2C-9706-4632-A235-6E865F8D8A86}"/>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
              <a:extLst>
                <a:ext uri="{FF2B5EF4-FFF2-40B4-BE49-F238E27FC236}">
                  <a16:creationId xmlns:a16="http://schemas.microsoft.com/office/drawing/2014/main" id="{F21145CA-EC9E-4BA3-B9B5-0A938DEEDEDE}"/>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7F5DBB0D-D17C-4084-BDFE-0B8BBE868262}"/>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Título 1">
            <a:extLst>
              <a:ext uri="{FF2B5EF4-FFF2-40B4-BE49-F238E27FC236}">
                <a16:creationId xmlns:a16="http://schemas.microsoft.com/office/drawing/2014/main" id="{1DBEEE46-C1F2-4F33-A86E-4B8B1A0442E9}"/>
              </a:ext>
            </a:extLst>
          </p:cNvPr>
          <p:cNvSpPr>
            <a:spLocks noGrp="1"/>
          </p:cNvSpPr>
          <p:nvPr>
            <p:ph type="title" hasCustomPrompt="1"/>
          </p:nvPr>
        </p:nvSpPr>
        <p:spPr>
          <a:xfrm>
            <a:off x="515097" y="3449344"/>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90" name="Text Placeholder 4">
            <a:extLst>
              <a:ext uri="{FF2B5EF4-FFF2-40B4-BE49-F238E27FC236}">
                <a16:creationId xmlns:a16="http://schemas.microsoft.com/office/drawing/2014/main" id="{56E03C5E-5BF0-47D8-8DF2-3759C9A03791}"/>
              </a:ext>
            </a:extLst>
          </p:cNvPr>
          <p:cNvSpPr>
            <a:spLocks noGrp="1"/>
          </p:cNvSpPr>
          <p:nvPr>
            <p:ph type="body" sz="quarter" idx="11" hasCustomPrompt="1"/>
          </p:nvPr>
        </p:nvSpPr>
        <p:spPr>
          <a:xfrm>
            <a:off x="515098" y="4275889"/>
            <a:ext cx="11151916" cy="190782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452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Slide">
    <p:spTree>
      <p:nvGrpSpPr>
        <p:cNvPr id="1" name=""/>
        <p:cNvGrpSpPr/>
        <p:nvPr/>
      </p:nvGrpSpPr>
      <p:grpSpPr>
        <a:xfrm>
          <a:off x="0" y="0"/>
          <a:ext cx="0" cy="0"/>
          <a:chOff x="0" y="0"/>
          <a:chExt cx="0" cy="0"/>
        </a:xfrm>
      </p:grpSpPr>
      <p:grpSp>
        <p:nvGrpSpPr>
          <p:cNvPr id="109" name="Group 4">
            <a:extLst>
              <a:ext uri="{FF2B5EF4-FFF2-40B4-BE49-F238E27FC236}">
                <a16:creationId xmlns:a16="http://schemas.microsoft.com/office/drawing/2014/main" id="{CEAF6FE8-F43D-4ED8-A7D5-71E97B71F6EC}"/>
              </a:ext>
            </a:extLst>
          </p:cNvPr>
          <p:cNvGrpSpPr/>
          <p:nvPr userDrawn="1"/>
        </p:nvGrpSpPr>
        <p:grpSpPr>
          <a:xfrm>
            <a:off x="7812000" y="-712800"/>
            <a:ext cx="4981868" cy="3747927"/>
            <a:chOff x="2432790" y="730250"/>
            <a:chExt cx="7132330" cy="5365749"/>
          </a:xfrm>
          <a:solidFill>
            <a:srgbClr val="B5C6CD"/>
          </a:solidFill>
        </p:grpSpPr>
        <p:sp>
          <p:nvSpPr>
            <p:cNvPr id="110" name="Freeform 5">
              <a:extLst>
                <a:ext uri="{FF2B5EF4-FFF2-40B4-BE49-F238E27FC236}">
                  <a16:creationId xmlns:a16="http://schemas.microsoft.com/office/drawing/2014/main" id="{C3A3B1AC-3C96-4D4D-95A4-C9F8FDF28F8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
              <a:extLst>
                <a:ext uri="{FF2B5EF4-FFF2-40B4-BE49-F238E27FC236}">
                  <a16:creationId xmlns:a16="http://schemas.microsoft.com/office/drawing/2014/main" id="{DEFA1A93-AB61-4A0A-A75D-F53A2D65F41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
              <a:extLst>
                <a:ext uri="{FF2B5EF4-FFF2-40B4-BE49-F238E27FC236}">
                  <a16:creationId xmlns:a16="http://schemas.microsoft.com/office/drawing/2014/main" id="{29D39F80-2953-4E28-B68F-4782765179AE}"/>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
              <a:extLst>
                <a:ext uri="{FF2B5EF4-FFF2-40B4-BE49-F238E27FC236}">
                  <a16:creationId xmlns:a16="http://schemas.microsoft.com/office/drawing/2014/main" id="{CAABA8A6-4F67-4D01-9214-A8741621E2C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9">
              <a:extLst>
                <a:ext uri="{FF2B5EF4-FFF2-40B4-BE49-F238E27FC236}">
                  <a16:creationId xmlns:a16="http://schemas.microsoft.com/office/drawing/2014/main" id="{6B98AA0B-7CEC-4AD8-BFF4-C80A0CACE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
              <a:extLst>
                <a:ext uri="{FF2B5EF4-FFF2-40B4-BE49-F238E27FC236}">
                  <a16:creationId xmlns:a16="http://schemas.microsoft.com/office/drawing/2014/main" id="{AD90F409-A11F-4576-B6E2-B6CBA5A0AF7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
              <a:extLst>
                <a:ext uri="{FF2B5EF4-FFF2-40B4-BE49-F238E27FC236}">
                  <a16:creationId xmlns:a16="http://schemas.microsoft.com/office/drawing/2014/main" id="{FF573B78-3D08-42FA-8D0E-C79BF41ACA8F}"/>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2">
              <a:extLst>
                <a:ext uri="{FF2B5EF4-FFF2-40B4-BE49-F238E27FC236}">
                  <a16:creationId xmlns:a16="http://schemas.microsoft.com/office/drawing/2014/main" id="{467640B7-3519-4B6D-A7CA-0B8E4D033CA8}"/>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3">
              <a:extLst>
                <a:ext uri="{FF2B5EF4-FFF2-40B4-BE49-F238E27FC236}">
                  <a16:creationId xmlns:a16="http://schemas.microsoft.com/office/drawing/2014/main" id="{D591237A-A426-40E3-8E43-60837288E6D3}"/>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5">
              <a:extLst>
                <a:ext uri="{FF2B5EF4-FFF2-40B4-BE49-F238E27FC236}">
                  <a16:creationId xmlns:a16="http://schemas.microsoft.com/office/drawing/2014/main" id="{9A7F10BD-059C-471F-AB33-41CE93AE5B2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03477DA3-854C-46F0-966F-A0A26AA1CEBE}"/>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
              <a:extLst>
                <a:ext uri="{FF2B5EF4-FFF2-40B4-BE49-F238E27FC236}">
                  <a16:creationId xmlns:a16="http://schemas.microsoft.com/office/drawing/2014/main" id="{5F731E12-9502-48D5-A6AD-9BDC9FB7C2F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
              <a:extLst>
                <a:ext uri="{FF2B5EF4-FFF2-40B4-BE49-F238E27FC236}">
                  <a16:creationId xmlns:a16="http://schemas.microsoft.com/office/drawing/2014/main" id="{E6E09B5F-50BD-4524-86D3-07CC4D024711}"/>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5">
              <a:extLst>
                <a:ext uri="{FF2B5EF4-FFF2-40B4-BE49-F238E27FC236}">
                  <a16:creationId xmlns:a16="http://schemas.microsoft.com/office/drawing/2014/main" id="{D6E390C8-66B8-4F8F-9BEE-17A2B8B1B111}"/>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
              <a:extLst>
                <a:ext uri="{FF2B5EF4-FFF2-40B4-BE49-F238E27FC236}">
                  <a16:creationId xmlns:a16="http://schemas.microsoft.com/office/drawing/2014/main" id="{B335B14C-3843-4CAD-9EB3-9ED96D64B20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
              <a:extLst>
                <a:ext uri="{FF2B5EF4-FFF2-40B4-BE49-F238E27FC236}">
                  <a16:creationId xmlns:a16="http://schemas.microsoft.com/office/drawing/2014/main" id="{D3BF3D99-9C2E-4C94-B251-DBD19EE0867A}"/>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6E95D233-1F3D-4536-869E-A8FD38BF41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
              <a:extLst>
                <a:ext uri="{FF2B5EF4-FFF2-40B4-BE49-F238E27FC236}">
                  <a16:creationId xmlns:a16="http://schemas.microsoft.com/office/drawing/2014/main" id="{10796C6E-4803-41ED-A283-3BCD06D97B1A}"/>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Developer</a:t>
            </a:r>
            <a:r>
              <a:rPr lang="es-ES" dirty="0"/>
              <a:t> </a:t>
            </a:r>
            <a:r>
              <a:rPr lang="es-ES" dirty="0" err="1"/>
              <a:t>Slide</a:t>
            </a:r>
            <a:endParaRPr lang="es-ES" dirty="0"/>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A0C470D1-BE97-495D-8CC6-3E07637663CE}"/>
              </a:ext>
            </a:extLst>
          </p:cNvPr>
          <p:cNvSpPr>
            <a:spLocks noGrp="1"/>
          </p:cNvSpPr>
          <p:nvPr>
            <p:ph type="body" sz="quarter" idx="10"/>
          </p:nvPr>
        </p:nvSpPr>
        <p:spPr>
          <a:xfrm>
            <a:off x="518454" y="1241066"/>
            <a:ext cx="11155093" cy="4875500"/>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49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ff Extra info (Left)">
    <p:spTree>
      <p:nvGrpSpPr>
        <p:cNvPr id="1" name=""/>
        <p:cNvGrpSpPr/>
        <p:nvPr/>
      </p:nvGrpSpPr>
      <p:grpSpPr>
        <a:xfrm>
          <a:off x="0" y="0"/>
          <a:ext cx="0" cy="0"/>
          <a:chOff x="0" y="0"/>
          <a:chExt cx="0" cy="0"/>
        </a:xfrm>
      </p:grpSpPr>
      <p:grpSp>
        <p:nvGrpSpPr>
          <p:cNvPr id="92" name="Group 4">
            <a:extLst>
              <a:ext uri="{FF2B5EF4-FFF2-40B4-BE49-F238E27FC236}">
                <a16:creationId xmlns:a16="http://schemas.microsoft.com/office/drawing/2014/main" id="{5696EBCE-48B4-4E08-A84A-2AC1B4FE9B4C}"/>
              </a:ext>
            </a:extLst>
          </p:cNvPr>
          <p:cNvGrpSpPr/>
          <p:nvPr userDrawn="1"/>
        </p:nvGrpSpPr>
        <p:grpSpPr>
          <a:xfrm>
            <a:off x="7812000" y="-712800"/>
            <a:ext cx="4981868" cy="3747927"/>
            <a:chOff x="2432790" y="730250"/>
            <a:chExt cx="7132330" cy="5365749"/>
          </a:xfrm>
          <a:solidFill>
            <a:srgbClr val="B5C6CD"/>
          </a:solidFill>
        </p:grpSpPr>
        <p:sp>
          <p:nvSpPr>
            <p:cNvPr id="93" name="Freeform 5">
              <a:extLst>
                <a:ext uri="{FF2B5EF4-FFF2-40B4-BE49-F238E27FC236}">
                  <a16:creationId xmlns:a16="http://schemas.microsoft.com/office/drawing/2014/main" id="{7F5DD289-57A7-463A-99FE-03080BE2D53B}"/>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057A8938-5C11-4AD6-8A7D-AF4A5C407E0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7">
              <a:extLst>
                <a:ext uri="{FF2B5EF4-FFF2-40B4-BE49-F238E27FC236}">
                  <a16:creationId xmlns:a16="http://schemas.microsoft.com/office/drawing/2014/main" id="{4E2CAC49-372C-4CF8-B0FB-5EAE8DAC7000}"/>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E5FBF2DF-E1AC-4D1F-8AF7-6EF7CCEBEF62}"/>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
              <a:extLst>
                <a:ext uri="{FF2B5EF4-FFF2-40B4-BE49-F238E27FC236}">
                  <a16:creationId xmlns:a16="http://schemas.microsoft.com/office/drawing/2014/main" id="{9F0F43F9-3709-4ACB-832C-CE12A1B80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
              <a:extLst>
                <a:ext uri="{FF2B5EF4-FFF2-40B4-BE49-F238E27FC236}">
                  <a16:creationId xmlns:a16="http://schemas.microsoft.com/office/drawing/2014/main" id="{A0E6559F-4268-47E7-9B65-0FCBB9D6DDEB}"/>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1">
              <a:extLst>
                <a:ext uri="{FF2B5EF4-FFF2-40B4-BE49-F238E27FC236}">
                  <a16:creationId xmlns:a16="http://schemas.microsoft.com/office/drawing/2014/main" id="{F3FC4D8E-54BF-4528-8BBD-460D5C40F5A2}"/>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2">
              <a:extLst>
                <a:ext uri="{FF2B5EF4-FFF2-40B4-BE49-F238E27FC236}">
                  <a16:creationId xmlns:a16="http://schemas.microsoft.com/office/drawing/2014/main" id="{4C5F65E5-0724-4121-9693-CB5222B41F5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3">
              <a:extLst>
                <a:ext uri="{FF2B5EF4-FFF2-40B4-BE49-F238E27FC236}">
                  <a16:creationId xmlns:a16="http://schemas.microsoft.com/office/drawing/2014/main" id="{A48C7D9D-D328-46E5-9ECE-C7DA6406E6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5">
              <a:extLst>
                <a:ext uri="{FF2B5EF4-FFF2-40B4-BE49-F238E27FC236}">
                  <a16:creationId xmlns:a16="http://schemas.microsoft.com/office/drawing/2014/main" id="{8632B6AB-9D30-4284-9EDB-A0DB5AE9A1D4}"/>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EC30BC6F-4917-40E9-BBF5-8B117163B25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3">
              <a:extLst>
                <a:ext uri="{FF2B5EF4-FFF2-40B4-BE49-F238E27FC236}">
                  <a16:creationId xmlns:a16="http://schemas.microsoft.com/office/drawing/2014/main" id="{3ECBF563-EECD-47D8-A6F4-178C1804E9BE}"/>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
              <a:extLst>
                <a:ext uri="{FF2B5EF4-FFF2-40B4-BE49-F238E27FC236}">
                  <a16:creationId xmlns:a16="http://schemas.microsoft.com/office/drawing/2014/main" id="{DF2DC338-58CF-4BF9-8E41-C104D19AAAF4}"/>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39BB692B-2371-4C86-AA4F-2DC359E280A8}"/>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9">
              <a:extLst>
                <a:ext uri="{FF2B5EF4-FFF2-40B4-BE49-F238E27FC236}">
                  <a16:creationId xmlns:a16="http://schemas.microsoft.com/office/drawing/2014/main" id="{CA554171-C75A-445E-A604-D15636FF69E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33AB15FC-BEFE-4D34-9E95-680FB2254AB9}"/>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B368D62-086D-4F2E-909B-BFA1010FABB2}"/>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
              <a:extLst>
                <a:ext uri="{FF2B5EF4-FFF2-40B4-BE49-F238E27FC236}">
                  <a16:creationId xmlns:a16="http://schemas.microsoft.com/office/drawing/2014/main" id="{00EFC5F2-A173-4DD0-A881-1467D57514B8}"/>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296558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ff Extra info (Left. Alternativ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0595DE8B-26FF-460D-9466-BD84ABE71D4C}"/>
              </a:ext>
            </a:extLst>
          </p:cNvPr>
          <p:cNvGrpSpPr/>
          <p:nvPr userDrawn="1"/>
        </p:nvGrpSpPr>
        <p:grpSpPr>
          <a:xfrm>
            <a:off x="-1313704" y="-712800"/>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A8A0E1E8-BDF0-41D2-981C-FCF425409304}"/>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51151F77-EEE4-4D0A-8CA7-081719E01967}"/>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4FD34E27-A2D6-4716-8326-CBEAD1EF6DA2}"/>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9BFAB116-9826-4C72-A9B3-9052A0CBE614}"/>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A881A77E-1B1C-4028-9503-38B6D9F12F1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DBC86BAD-52A2-4A11-A112-2795F640FF0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984A955E-4DF4-4C36-946E-C5EA57E84D69}"/>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C8825447-678A-4CF1-BB74-DF701C709B29}"/>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E541F802-FCF8-4059-A569-53517DF04BC4}"/>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E98D86F2-38E0-49FC-8315-D0E555950BD6}"/>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24F8DEB2-0F00-4E41-B390-F0FBAEAA617D}"/>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3804A3F0-B994-46B5-8230-D1464A47464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BCE2BE1F-4039-473D-BAF0-FE1B093111EF}"/>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163197F1-68F2-492C-BCD8-F4AE3308C52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1A826494-9CE3-4C8A-BFB3-D0B8BC950AD4}"/>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2E70264D-EA88-49FD-B3DA-D920FB3FA69B}"/>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5EC6303-53A7-474E-B228-484AFAF74D4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36DD70E-4FBA-4699-9E58-FC9016E772ED}"/>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0" name="Grupo 69">
            <a:extLst>
              <a:ext uri="{FF2B5EF4-FFF2-40B4-BE49-F238E27FC236}">
                <a16:creationId xmlns:a16="http://schemas.microsoft.com/office/drawing/2014/main" id="{5CC6F023-6614-4734-ADAE-E4EBF21E28BA}"/>
              </a:ext>
            </a:extLst>
          </p:cNvPr>
          <p:cNvGrpSpPr/>
          <p:nvPr userDrawn="1"/>
        </p:nvGrpSpPr>
        <p:grpSpPr>
          <a:xfrm>
            <a:off x="79022" y="6274420"/>
            <a:ext cx="1676400" cy="495108"/>
            <a:chOff x="10115551" y="5745959"/>
            <a:chExt cx="1676400" cy="495108"/>
          </a:xfrm>
        </p:grpSpPr>
        <p:sp>
          <p:nvSpPr>
            <p:cNvPr id="71" name="CuadroTexto 70">
              <a:extLst>
                <a:ext uri="{FF2B5EF4-FFF2-40B4-BE49-F238E27FC236}">
                  <a16:creationId xmlns:a16="http://schemas.microsoft.com/office/drawing/2014/main" id="{278BCAB4-BD20-42FF-B5EA-6C44882AE5D8}"/>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2" name="Imagen 71">
              <a:extLst>
                <a:ext uri="{FF2B5EF4-FFF2-40B4-BE49-F238E27FC236}">
                  <a16:creationId xmlns:a16="http://schemas.microsoft.com/office/drawing/2014/main" id="{B76BA1EC-7465-4B7C-9176-FCD95AE60173}"/>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407905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speakers">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noChangeAspect="1"/>
          </p:cNvSpPr>
          <p:nvPr>
            <p:ph type="pic" sz="quarter" idx="10" hasCustomPrompt="1"/>
          </p:nvPr>
        </p:nvSpPr>
        <p:spPr>
          <a:xfrm>
            <a:off x="174880" y="861371"/>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1950815" y="973260"/>
            <a:ext cx="3972022" cy="526350"/>
          </a:xfrm>
          <a:solidFill>
            <a:schemeClr val="bg1">
              <a:lumMod val="95000"/>
              <a:alpha val="90000"/>
            </a:schemeClr>
          </a:solidFill>
        </p:spPr>
        <p:txBody>
          <a:bodyPr lIns="180000" tIns="180000" rIns="180000" bIns="180000" anchor="ctr" anchorCtr="0">
            <a:noAutofit/>
          </a:bodyPr>
          <a:lstStyle>
            <a:lvl1pPr marL="0" indent="0">
              <a:buNone/>
              <a:defRPr sz="2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1947165" y="1574682"/>
            <a:ext cx="3972022" cy="350299"/>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1947165" y="1987648"/>
            <a:ext cx="3972022" cy="350300"/>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38" name="Picture Placeholder 26">
            <a:extLst>
              <a:ext uri="{FF2B5EF4-FFF2-40B4-BE49-F238E27FC236}">
                <a16:creationId xmlns:a16="http://schemas.microsoft.com/office/drawing/2014/main" id="{A23D5FED-E5C5-41C5-AC8B-1441BD6C75DA}"/>
              </a:ext>
            </a:extLst>
          </p:cNvPr>
          <p:cNvSpPr>
            <a:spLocks noGrp="1" noChangeAspect="1"/>
          </p:cNvSpPr>
          <p:nvPr>
            <p:ph type="pic" sz="quarter" idx="18" hasCustomPrompt="1"/>
          </p:nvPr>
        </p:nvSpPr>
        <p:spPr>
          <a:xfrm>
            <a:off x="6247195" y="848926"/>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sp>
        <p:nvSpPr>
          <p:cNvPr id="39" name="Text Placeholder 4">
            <a:extLst>
              <a:ext uri="{FF2B5EF4-FFF2-40B4-BE49-F238E27FC236}">
                <a16:creationId xmlns:a16="http://schemas.microsoft.com/office/drawing/2014/main" id="{003984A4-B0BE-42A3-BA13-5AD166866972}"/>
              </a:ext>
            </a:extLst>
          </p:cNvPr>
          <p:cNvSpPr>
            <a:spLocks noGrp="1"/>
          </p:cNvSpPr>
          <p:nvPr>
            <p:ph type="body" sz="quarter" idx="19" hasCustomPrompt="1"/>
          </p:nvPr>
        </p:nvSpPr>
        <p:spPr>
          <a:xfrm>
            <a:off x="8023130" y="960815"/>
            <a:ext cx="3972022" cy="526350"/>
          </a:xfrm>
          <a:solidFill>
            <a:schemeClr val="bg1">
              <a:lumMod val="95000"/>
              <a:alpha val="90000"/>
            </a:schemeClr>
          </a:solidFill>
        </p:spPr>
        <p:txBody>
          <a:bodyPr lIns="180000" tIns="180000" rIns="180000" bIns="180000" anchor="ctr" anchorCtr="0">
            <a:noAutofit/>
          </a:bodyPr>
          <a:lstStyle>
            <a:lvl1pPr marL="0" indent="0">
              <a:buNone/>
              <a:defRPr sz="28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0" name="Text Placeholder 4">
            <a:extLst>
              <a:ext uri="{FF2B5EF4-FFF2-40B4-BE49-F238E27FC236}">
                <a16:creationId xmlns:a16="http://schemas.microsoft.com/office/drawing/2014/main" id="{3DE1CCBA-54A5-4A97-AD61-3B8DAF2498D6}"/>
              </a:ext>
            </a:extLst>
          </p:cNvPr>
          <p:cNvSpPr>
            <a:spLocks noGrp="1"/>
          </p:cNvSpPr>
          <p:nvPr>
            <p:ph type="body" sz="quarter" idx="20" hasCustomPrompt="1"/>
          </p:nvPr>
        </p:nvSpPr>
        <p:spPr>
          <a:xfrm>
            <a:off x="8019480" y="1562237"/>
            <a:ext cx="3972022" cy="350299"/>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41" name="Text Placeholder 4">
            <a:extLst>
              <a:ext uri="{FF2B5EF4-FFF2-40B4-BE49-F238E27FC236}">
                <a16:creationId xmlns:a16="http://schemas.microsoft.com/office/drawing/2014/main" id="{AF319B09-340A-4368-B34C-7C9FB5343F1D}"/>
              </a:ext>
            </a:extLst>
          </p:cNvPr>
          <p:cNvSpPr>
            <a:spLocks noGrp="1"/>
          </p:cNvSpPr>
          <p:nvPr>
            <p:ph type="body" sz="quarter" idx="21" hasCustomPrompt="1"/>
          </p:nvPr>
        </p:nvSpPr>
        <p:spPr>
          <a:xfrm>
            <a:off x="8019480" y="1975203"/>
            <a:ext cx="3972022" cy="350300"/>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pic>
        <p:nvPicPr>
          <p:cNvPr id="42" name="Imagen 41">
            <a:extLst>
              <a:ext uri="{FF2B5EF4-FFF2-40B4-BE49-F238E27FC236}">
                <a16:creationId xmlns:a16="http://schemas.microsoft.com/office/drawing/2014/main" id="{348F22AF-1883-40E9-9D21-E3A665B0C984}"/>
              </a:ext>
            </a:extLst>
          </p:cNvPr>
          <p:cNvPicPr>
            <a:picLocks noChangeAspect="1"/>
          </p:cNvPicPr>
          <p:nvPr userDrawn="1"/>
        </p:nvPicPr>
        <p:blipFill>
          <a:blip r:embed="rId2"/>
          <a:stretch>
            <a:fillRect/>
          </a:stretch>
        </p:blipFill>
        <p:spPr>
          <a:xfrm>
            <a:off x="6908616" y="3140974"/>
            <a:ext cx="360000" cy="292679"/>
          </a:xfrm>
          <a:prstGeom prst="rect">
            <a:avLst/>
          </a:prstGeom>
        </p:spPr>
      </p:pic>
      <p:pic>
        <p:nvPicPr>
          <p:cNvPr id="47" name="Imagen 46">
            <a:extLst>
              <a:ext uri="{FF2B5EF4-FFF2-40B4-BE49-F238E27FC236}">
                <a16:creationId xmlns:a16="http://schemas.microsoft.com/office/drawing/2014/main" id="{94292FD1-60B6-4534-91EE-6D615546885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8616" y="2701846"/>
            <a:ext cx="360000" cy="360000"/>
          </a:xfrm>
          <a:prstGeom prst="rect">
            <a:avLst/>
          </a:prstGeom>
        </p:spPr>
      </p:pic>
      <p:grpSp>
        <p:nvGrpSpPr>
          <p:cNvPr id="3" name="Grupo 2">
            <a:extLst>
              <a:ext uri="{FF2B5EF4-FFF2-40B4-BE49-F238E27FC236}">
                <a16:creationId xmlns:a16="http://schemas.microsoft.com/office/drawing/2014/main" id="{C7E97F3F-473F-47F6-B035-B0B15D8977C9}"/>
              </a:ext>
            </a:extLst>
          </p:cNvPr>
          <p:cNvGrpSpPr/>
          <p:nvPr userDrawn="1"/>
        </p:nvGrpSpPr>
        <p:grpSpPr>
          <a:xfrm>
            <a:off x="6926616" y="3558639"/>
            <a:ext cx="324000" cy="324000"/>
            <a:chOff x="6926616" y="3558639"/>
            <a:chExt cx="324000" cy="324000"/>
          </a:xfrm>
        </p:grpSpPr>
        <p:sp>
          <p:nvSpPr>
            <p:cNvPr id="2" name="Rectángulo 1">
              <a:extLst>
                <a:ext uri="{FF2B5EF4-FFF2-40B4-BE49-F238E27FC236}">
                  <a16:creationId xmlns:a16="http://schemas.microsoft.com/office/drawing/2014/main" id="{1A327F06-D9CC-43F7-A309-B5EB32555A65}"/>
                </a:ext>
              </a:extLst>
            </p:cNvPr>
            <p:cNvSpPr/>
            <p:nvPr userDrawn="1"/>
          </p:nvSpPr>
          <p:spPr>
            <a:xfrm>
              <a:off x="6936804" y="3569827"/>
              <a:ext cx="295052" cy="29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reeform 9">
              <a:extLst>
                <a:ext uri="{FF2B5EF4-FFF2-40B4-BE49-F238E27FC236}">
                  <a16:creationId xmlns:a16="http://schemas.microsoft.com/office/drawing/2014/main" id="{27FCAEFF-57E0-4A75-8AC4-E53C241B2FE9}"/>
                </a:ext>
              </a:extLst>
            </p:cNvPr>
            <p:cNvSpPr>
              <a:spLocks noChangeAspect="1" noEditPoints="1"/>
            </p:cNvSpPr>
            <p:nvPr userDrawn="1"/>
          </p:nvSpPr>
          <p:spPr bwMode="auto">
            <a:xfrm>
              <a:off x="6926616" y="3558639"/>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9" name="Text Placeholder 4">
            <a:extLst>
              <a:ext uri="{FF2B5EF4-FFF2-40B4-BE49-F238E27FC236}">
                <a16:creationId xmlns:a16="http://schemas.microsoft.com/office/drawing/2014/main" id="{7E4FB6F8-343E-430A-AD50-592228AF6E09}"/>
              </a:ext>
            </a:extLst>
          </p:cNvPr>
          <p:cNvSpPr>
            <a:spLocks noGrp="1"/>
          </p:cNvSpPr>
          <p:nvPr>
            <p:ph type="body" sz="quarter" idx="22" hasCustomPrompt="1"/>
          </p:nvPr>
        </p:nvSpPr>
        <p:spPr>
          <a:xfrm>
            <a:off x="7362014" y="2693406"/>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50" name="Text Placeholder 4">
            <a:extLst>
              <a:ext uri="{FF2B5EF4-FFF2-40B4-BE49-F238E27FC236}">
                <a16:creationId xmlns:a16="http://schemas.microsoft.com/office/drawing/2014/main" id="{9B46BC94-52A5-4D27-97C8-1F01DCF39E65}"/>
              </a:ext>
            </a:extLst>
          </p:cNvPr>
          <p:cNvSpPr>
            <a:spLocks noGrp="1"/>
          </p:cNvSpPr>
          <p:nvPr>
            <p:ph type="body" sz="quarter" idx="23" hasCustomPrompt="1"/>
          </p:nvPr>
        </p:nvSpPr>
        <p:spPr>
          <a:xfrm>
            <a:off x="7361967" y="3120546"/>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51" name="Text Placeholder 4">
            <a:extLst>
              <a:ext uri="{FF2B5EF4-FFF2-40B4-BE49-F238E27FC236}">
                <a16:creationId xmlns:a16="http://schemas.microsoft.com/office/drawing/2014/main" id="{37700ABB-A2A1-4046-A53B-6B8A38FA3B61}"/>
              </a:ext>
            </a:extLst>
          </p:cNvPr>
          <p:cNvSpPr>
            <a:spLocks noGrp="1"/>
          </p:cNvSpPr>
          <p:nvPr>
            <p:ph type="body" sz="quarter" idx="24" hasCustomPrompt="1"/>
          </p:nvPr>
        </p:nvSpPr>
        <p:spPr>
          <a:xfrm>
            <a:off x="7361968" y="3540639"/>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52" name="Text Placeholder 4">
            <a:extLst>
              <a:ext uri="{FF2B5EF4-FFF2-40B4-BE49-F238E27FC236}">
                <a16:creationId xmlns:a16="http://schemas.microsoft.com/office/drawing/2014/main" id="{D00D689D-F601-4848-8AB1-F672AD6676DD}"/>
              </a:ext>
            </a:extLst>
          </p:cNvPr>
          <p:cNvSpPr>
            <a:spLocks noGrp="1"/>
          </p:cNvSpPr>
          <p:nvPr>
            <p:ph type="body" sz="quarter" idx="25" hasCustomPrompt="1"/>
          </p:nvPr>
        </p:nvSpPr>
        <p:spPr>
          <a:xfrm>
            <a:off x="7362013" y="3961155"/>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pic>
        <p:nvPicPr>
          <p:cNvPr id="60" name="Imagen 59">
            <a:extLst>
              <a:ext uri="{FF2B5EF4-FFF2-40B4-BE49-F238E27FC236}">
                <a16:creationId xmlns:a16="http://schemas.microsoft.com/office/drawing/2014/main" id="{76388F64-5346-4134-894B-C2BAB4F27B6F}"/>
              </a:ext>
            </a:extLst>
          </p:cNvPr>
          <p:cNvPicPr>
            <a:picLocks noChangeAspect="1"/>
          </p:cNvPicPr>
          <p:nvPr userDrawn="1"/>
        </p:nvPicPr>
        <p:blipFill>
          <a:blip r:embed="rId2"/>
          <a:stretch>
            <a:fillRect/>
          </a:stretch>
        </p:blipFill>
        <p:spPr>
          <a:xfrm>
            <a:off x="837378" y="3140949"/>
            <a:ext cx="360000" cy="292679"/>
          </a:xfrm>
          <a:prstGeom prst="rect">
            <a:avLst/>
          </a:prstGeom>
        </p:spPr>
      </p:pic>
      <p:pic>
        <p:nvPicPr>
          <p:cNvPr id="61" name="Imagen 60">
            <a:extLst>
              <a:ext uri="{FF2B5EF4-FFF2-40B4-BE49-F238E27FC236}">
                <a16:creationId xmlns:a16="http://schemas.microsoft.com/office/drawing/2014/main" id="{AF2BCE2B-36FA-45E9-A508-4B9A469D1E0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7378" y="2701821"/>
            <a:ext cx="360000" cy="360000"/>
          </a:xfrm>
          <a:prstGeom prst="rect">
            <a:avLst/>
          </a:prstGeom>
        </p:spPr>
      </p:pic>
      <p:sp>
        <p:nvSpPr>
          <p:cNvPr id="62" name="Freeform 9">
            <a:extLst>
              <a:ext uri="{FF2B5EF4-FFF2-40B4-BE49-F238E27FC236}">
                <a16:creationId xmlns:a16="http://schemas.microsoft.com/office/drawing/2014/main" id="{0C1F2F93-B0CD-4DE2-87E2-09636502E049}"/>
              </a:ext>
            </a:extLst>
          </p:cNvPr>
          <p:cNvSpPr>
            <a:spLocks noChangeAspect="1" noEditPoints="1"/>
          </p:cNvSpPr>
          <p:nvPr userDrawn="1"/>
        </p:nvSpPr>
        <p:spPr bwMode="auto">
          <a:xfrm>
            <a:off x="855378" y="355861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Text Placeholder 4">
            <a:extLst>
              <a:ext uri="{FF2B5EF4-FFF2-40B4-BE49-F238E27FC236}">
                <a16:creationId xmlns:a16="http://schemas.microsoft.com/office/drawing/2014/main" id="{12C9FA2F-7F70-4109-AD82-A47080A61092}"/>
              </a:ext>
            </a:extLst>
          </p:cNvPr>
          <p:cNvSpPr>
            <a:spLocks noGrp="1"/>
          </p:cNvSpPr>
          <p:nvPr>
            <p:ph type="body" sz="quarter" idx="26" hasCustomPrompt="1"/>
          </p:nvPr>
        </p:nvSpPr>
        <p:spPr>
          <a:xfrm>
            <a:off x="1290776" y="2693381"/>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67" name="Text Placeholder 4">
            <a:extLst>
              <a:ext uri="{FF2B5EF4-FFF2-40B4-BE49-F238E27FC236}">
                <a16:creationId xmlns:a16="http://schemas.microsoft.com/office/drawing/2014/main" id="{9F4D0BDA-BFAF-4270-ABCA-C629266BBC37}"/>
              </a:ext>
            </a:extLst>
          </p:cNvPr>
          <p:cNvSpPr>
            <a:spLocks noGrp="1"/>
          </p:cNvSpPr>
          <p:nvPr>
            <p:ph type="body" sz="quarter" idx="27" hasCustomPrompt="1"/>
          </p:nvPr>
        </p:nvSpPr>
        <p:spPr>
          <a:xfrm>
            <a:off x="1290729" y="3120521"/>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68" name="Text Placeholder 4">
            <a:extLst>
              <a:ext uri="{FF2B5EF4-FFF2-40B4-BE49-F238E27FC236}">
                <a16:creationId xmlns:a16="http://schemas.microsoft.com/office/drawing/2014/main" id="{107B232F-D81F-41BE-9C8B-3F621FC09606}"/>
              </a:ext>
            </a:extLst>
          </p:cNvPr>
          <p:cNvSpPr>
            <a:spLocks noGrp="1"/>
          </p:cNvSpPr>
          <p:nvPr>
            <p:ph type="body" sz="quarter" idx="28" hasCustomPrompt="1"/>
          </p:nvPr>
        </p:nvSpPr>
        <p:spPr>
          <a:xfrm>
            <a:off x="1290730" y="3540614"/>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70" name="Text Placeholder 4">
            <a:extLst>
              <a:ext uri="{FF2B5EF4-FFF2-40B4-BE49-F238E27FC236}">
                <a16:creationId xmlns:a16="http://schemas.microsoft.com/office/drawing/2014/main" id="{3877B289-0A55-4A3E-A092-7F6A28C5FFD7}"/>
              </a:ext>
            </a:extLst>
          </p:cNvPr>
          <p:cNvSpPr>
            <a:spLocks noGrp="1"/>
          </p:cNvSpPr>
          <p:nvPr>
            <p:ph type="body" sz="quarter" idx="29" hasCustomPrompt="1"/>
          </p:nvPr>
        </p:nvSpPr>
        <p:spPr>
          <a:xfrm>
            <a:off x="1290775" y="3961130"/>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1460413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ff Extra info (Right)">
    <p:spTree>
      <p:nvGrpSpPr>
        <p:cNvPr id="1" name=""/>
        <p:cNvGrpSpPr/>
        <p:nvPr/>
      </p:nvGrpSpPr>
      <p:grpSpPr>
        <a:xfrm>
          <a:off x="0" y="0"/>
          <a:ext cx="0" cy="0"/>
          <a:chOff x="0" y="0"/>
          <a:chExt cx="0" cy="0"/>
        </a:xfrm>
      </p:grpSpPr>
      <p:grpSp>
        <p:nvGrpSpPr>
          <p:cNvPr id="91" name="Group 4">
            <a:extLst>
              <a:ext uri="{FF2B5EF4-FFF2-40B4-BE49-F238E27FC236}">
                <a16:creationId xmlns:a16="http://schemas.microsoft.com/office/drawing/2014/main" id="{C945E476-BF46-4028-95AF-238A0CBFB5AC}"/>
              </a:ext>
            </a:extLst>
          </p:cNvPr>
          <p:cNvGrpSpPr/>
          <p:nvPr userDrawn="1"/>
        </p:nvGrpSpPr>
        <p:grpSpPr>
          <a:xfrm>
            <a:off x="7812000" y="-712800"/>
            <a:ext cx="4981868" cy="3747927"/>
            <a:chOff x="2432790" y="730250"/>
            <a:chExt cx="7132330" cy="5365749"/>
          </a:xfrm>
          <a:solidFill>
            <a:srgbClr val="B5C6CD"/>
          </a:solidFill>
        </p:grpSpPr>
        <p:sp>
          <p:nvSpPr>
            <p:cNvPr id="92" name="Freeform 5">
              <a:extLst>
                <a:ext uri="{FF2B5EF4-FFF2-40B4-BE49-F238E27FC236}">
                  <a16:creationId xmlns:a16="http://schemas.microsoft.com/office/drawing/2014/main" id="{338DA6AF-3260-4D52-9506-E2FFAEDF5AD6}"/>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828EEC31-616B-4BB3-870D-0B7667E385E6}"/>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
              <a:extLst>
                <a:ext uri="{FF2B5EF4-FFF2-40B4-BE49-F238E27FC236}">
                  <a16:creationId xmlns:a16="http://schemas.microsoft.com/office/drawing/2014/main" id="{27EF5991-F498-4100-B4A6-F4EF17706D08}"/>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
              <a:extLst>
                <a:ext uri="{FF2B5EF4-FFF2-40B4-BE49-F238E27FC236}">
                  <a16:creationId xmlns:a16="http://schemas.microsoft.com/office/drawing/2014/main" id="{46806471-BE01-4A6F-8F72-66D981863B00}"/>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EECDC6D9-2759-49B5-A931-8F5D4F301606}"/>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0">
              <a:extLst>
                <a:ext uri="{FF2B5EF4-FFF2-40B4-BE49-F238E27FC236}">
                  <a16:creationId xmlns:a16="http://schemas.microsoft.com/office/drawing/2014/main" id="{A3A4C149-228D-462C-9392-90CD58C78C2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
              <a:extLst>
                <a:ext uri="{FF2B5EF4-FFF2-40B4-BE49-F238E27FC236}">
                  <a16:creationId xmlns:a16="http://schemas.microsoft.com/office/drawing/2014/main" id="{6D499FCC-5992-431B-9290-43E9F377210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
              <a:extLst>
                <a:ext uri="{FF2B5EF4-FFF2-40B4-BE49-F238E27FC236}">
                  <a16:creationId xmlns:a16="http://schemas.microsoft.com/office/drawing/2014/main" id="{8A907C54-A800-44CA-B400-8031D629BD5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3">
              <a:extLst>
                <a:ext uri="{FF2B5EF4-FFF2-40B4-BE49-F238E27FC236}">
                  <a16:creationId xmlns:a16="http://schemas.microsoft.com/office/drawing/2014/main" id="{95D76755-C634-4F04-9897-309DC22E009A}"/>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5">
              <a:extLst>
                <a:ext uri="{FF2B5EF4-FFF2-40B4-BE49-F238E27FC236}">
                  <a16:creationId xmlns:a16="http://schemas.microsoft.com/office/drawing/2014/main" id="{7F7B51C9-077A-4870-908E-61348F6C228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CF1C920B-BC31-4313-A96E-9052C12C7D3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3E5A68B4-4AD8-488A-B73A-67D8222FCF6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DDCC37C9-12EE-4E54-91C4-0B95BEE42E92}"/>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5">
              <a:extLst>
                <a:ext uri="{FF2B5EF4-FFF2-40B4-BE49-F238E27FC236}">
                  <a16:creationId xmlns:a16="http://schemas.microsoft.com/office/drawing/2014/main" id="{810566AB-F9DE-488C-8283-4A7C36F59722}"/>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
              <a:extLst>
                <a:ext uri="{FF2B5EF4-FFF2-40B4-BE49-F238E27FC236}">
                  <a16:creationId xmlns:a16="http://schemas.microsoft.com/office/drawing/2014/main" id="{51C75B94-4214-4F52-990C-833BB9CA965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3">
              <a:extLst>
                <a:ext uri="{FF2B5EF4-FFF2-40B4-BE49-F238E27FC236}">
                  <a16:creationId xmlns:a16="http://schemas.microsoft.com/office/drawing/2014/main" id="{4296275E-998A-414C-8D22-74F06AF422D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58FBF55D-67AA-48B1-A338-3D86C0FF2904}"/>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08891E9-1F74-4ACD-8801-E69F38E8D70C}"/>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358041"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5" name="Grupo 44">
            <a:extLst>
              <a:ext uri="{FF2B5EF4-FFF2-40B4-BE49-F238E27FC236}">
                <a16:creationId xmlns:a16="http://schemas.microsoft.com/office/drawing/2014/main" id="{2056FF5B-231D-4DDF-B32B-5F054B31D790}"/>
              </a:ext>
            </a:extLst>
          </p:cNvPr>
          <p:cNvGrpSpPr/>
          <p:nvPr userDrawn="1"/>
        </p:nvGrpSpPr>
        <p:grpSpPr>
          <a:xfrm>
            <a:off x="79022" y="6274420"/>
            <a:ext cx="1676400" cy="495108"/>
            <a:chOff x="10115551" y="5745959"/>
            <a:chExt cx="1676400" cy="495108"/>
          </a:xfrm>
        </p:grpSpPr>
        <p:sp>
          <p:nvSpPr>
            <p:cNvPr id="70" name="CuadroTexto 69">
              <a:extLst>
                <a:ext uri="{FF2B5EF4-FFF2-40B4-BE49-F238E27FC236}">
                  <a16:creationId xmlns:a16="http://schemas.microsoft.com/office/drawing/2014/main" id="{0A1F5D77-AE62-47EE-B2B2-76B5008FADE9}"/>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1" name="Imagen 70">
              <a:extLst>
                <a:ext uri="{FF2B5EF4-FFF2-40B4-BE49-F238E27FC236}">
                  <a16:creationId xmlns:a16="http://schemas.microsoft.com/office/drawing/2014/main" id="{F97714D9-37E5-4A77-AE70-3925C883D11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913285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ar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423020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grpSp>
        <p:nvGrpSpPr>
          <p:cNvPr id="81" name="Group 4">
            <a:extLst>
              <a:ext uri="{FF2B5EF4-FFF2-40B4-BE49-F238E27FC236}">
                <a16:creationId xmlns:a16="http://schemas.microsoft.com/office/drawing/2014/main" id="{BC227C12-0D7B-4BAA-965D-4CA9DB1D9761}"/>
              </a:ext>
            </a:extLst>
          </p:cNvPr>
          <p:cNvGrpSpPr/>
          <p:nvPr userDrawn="1"/>
        </p:nvGrpSpPr>
        <p:grpSpPr>
          <a:xfrm>
            <a:off x="7965797" y="-561381"/>
            <a:ext cx="4981868" cy="3747927"/>
            <a:chOff x="2432790" y="730250"/>
            <a:chExt cx="7132330" cy="5365749"/>
          </a:xfrm>
          <a:solidFill>
            <a:srgbClr val="B5C6CD"/>
          </a:solidFill>
        </p:grpSpPr>
        <p:sp>
          <p:nvSpPr>
            <p:cNvPr id="82" name="Freeform 5">
              <a:extLst>
                <a:ext uri="{FF2B5EF4-FFF2-40B4-BE49-F238E27FC236}">
                  <a16:creationId xmlns:a16="http://schemas.microsoft.com/office/drawing/2014/main" id="{0556950C-2B27-4F49-8D55-EFD295E4A493}"/>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5C773D5B-3A85-4D3D-873B-B53D3E4E9E9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
              <a:extLst>
                <a:ext uri="{FF2B5EF4-FFF2-40B4-BE49-F238E27FC236}">
                  <a16:creationId xmlns:a16="http://schemas.microsoft.com/office/drawing/2014/main" id="{0EB815D1-C972-4CD7-8B99-B774ACECE7E6}"/>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
              <a:extLst>
                <a:ext uri="{FF2B5EF4-FFF2-40B4-BE49-F238E27FC236}">
                  <a16:creationId xmlns:a16="http://schemas.microsoft.com/office/drawing/2014/main" id="{FD4CE28C-CB64-464D-9CBD-04AB83813F79}"/>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F2199F08-354A-4EB1-BF57-6E57539472CB}"/>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0">
              <a:extLst>
                <a:ext uri="{FF2B5EF4-FFF2-40B4-BE49-F238E27FC236}">
                  <a16:creationId xmlns:a16="http://schemas.microsoft.com/office/drawing/2014/main" id="{EB37BEB7-3204-4C24-A3AB-4B2DB19AF8A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
              <a:extLst>
                <a:ext uri="{FF2B5EF4-FFF2-40B4-BE49-F238E27FC236}">
                  <a16:creationId xmlns:a16="http://schemas.microsoft.com/office/drawing/2014/main" id="{89919BF7-6A17-4AB2-9A3B-AD7C0D113845}"/>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2">
              <a:extLst>
                <a:ext uri="{FF2B5EF4-FFF2-40B4-BE49-F238E27FC236}">
                  <a16:creationId xmlns:a16="http://schemas.microsoft.com/office/drawing/2014/main" id="{34AB4F10-0742-4230-B1A8-4D6733342FF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3">
              <a:extLst>
                <a:ext uri="{FF2B5EF4-FFF2-40B4-BE49-F238E27FC236}">
                  <a16:creationId xmlns:a16="http://schemas.microsoft.com/office/drawing/2014/main" id="{9D5A183F-0A1C-4AA9-B63A-CAEF847BB07F}"/>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5">
              <a:extLst>
                <a:ext uri="{FF2B5EF4-FFF2-40B4-BE49-F238E27FC236}">
                  <a16:creationId xmlns:a16="http://schemas.microsoft.com/office/drawing/2014/main" id="{8922B60E-36CF-4B23-83AC-C7C171372A7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C448AFC9-01A5-4155-9990-F7A245AD153A}"/>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3">
              <a:extLst>
                <a:ext uri="{FF2B5EF4-FFF2-40B4-BE49-F238E27FC236}">
                  <a16:creationId xmlns:a16="http://schemas.microsoft.com/office/drawing/2014/main" id="{A4722218-630A-4B7B-BC2D-22801077CA4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
              <a:extLst>
                <a:ext uri="{FF2B5EF4-FFF2-40B4-BE49-F238E27FC236}">
                  <a16:creationId xmlns:a16="http://schemas.microsoft.com/office/drawing/2014/main" id="{6DEBBA7D-FA9B-4AE6-A6F7-524F4807BED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5">
              <a:extLst>
                <a:ext uri="{FF2B5EF4-FFF2-40B4-BE49-F238E27FC236}">
                  <a16:creationId xmlns:a16="http://schemas.microsoft.com/office/drawing/2014/main" id="{983FC88A-8A8F-444C-A851-2C35935630DD}"/>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AC011CDC-B5CE-4F6F-A889-D08998BD40B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3">
              <a:extLst>
                <a:ext uri="{FF2B5EF4-FFF2-40B4-BE49-F238E27FC236}">
                  <a16:creationId xmlns:a16="http://schemas.microsoft.com/office/drawing/2014/main" id="{426DAE92-A070-4387-AF21-82143E87F1B4}"/>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C35202CE-D3F9-49F8-8598-5EFDDE7DC89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6B52986D-3F1E-4601-B22A-6E4287185BA9}"/>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4" hidden="1">
            <a:extLst>
              <a:ext uri="{FF2B5EF4-FFF2-40B4-BE49-F238E27FC236}">
                <a16:creationId xmlns:a16="http://schemas.microsoft.com/office/drawing/2014/main" id="{974ED01B-DAB2-4560-BFDB-D3B5B2EB226D}"/>
              </a:ext>
            </a:extLst>
          </p:cNvPr>
          <p:cNvGrpSpPr/>
          <p:nvPr userDrawn="1"/>
        </p:nvGrpSpPr>
        <p:grpSpPr>
          <a:xfrm>
            <a:off x="7813397" y="-713781"/>
            <a:ext cx="4981868" cy="3747927"/>
            <a:chOff x="2432790" y="730250"/>
            <a:chExt cx="7132330" cy="5365749"/>
          </a:xfrm>
          <a:solidFill>
            <a:srgbClr val="B5C6CD"/>
          </a:solidFill>
        </p:grpSpPr>
        <p:sp>
          <p:nvSpPr>
            <p:cNvPr id="33" name="Freeform 5">
              <a:extLst>
                <a:ext uri="{FF2B5EF4-FFF2-40B4-BE49-F238E27FC236}">
                  <a16:creationId xmlns:a16="http://schemas.microsoft.com/office/drawing/2014/main" id="{879807BC-3E46-446D-8D42-E50FA1C7B04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BAFA6478-6886-43E8-94F5-D0D2ACEDCEED}"/>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3F2158FF-B26B-402F-85DA-5FF2CB43AEA9}"/>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53F867E-F5EE-4D3A-9622-3FF3D29DFFEE}"/>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1270F311-D5BC-4E7B-937F-5A03EC63670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4798833B-A8E2-4EB1-B9F2-FF188E1BB211}"/>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469D502D-3E3C-460D-A446-B7DAB8F5959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CC226EAA-18C5-4970-B775-CFC2E317754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3C7F2036-1683-4D0C-9411-8947BBAA5B8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354ABA2-5FD8-4AE6-AD0F-DE862BA91F3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E9EAF537-357F-4BE6-BB6F-503D2383D842}"/>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93AB5D7B-975A-4624-9564-3F0990E1A65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9">
              <a:extLst>
                <a:ext uri="{FF2B5EF4-FFF2-40B4-BE49-F238E27FC236}">
                  <a16:creationId xmlns:a16="http://schemas.microsoft.com/office/drawing/2014/main" id="{502553FF-EACF-4755-BFC7-032CEED0FCE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719067C2-1B74-4BFE-88F9-45BE553E5D0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
              <a:extLst>
                <a:ext uri="{FF2B5EF4-FFF2-40B4-BE49-F238E27FC236}">
                  <a16:creationId xmlns:a16="http://schemas.microsoft.com/office/drawing/2014/main" id="{D644E685-BA35-4193-B648-684A72C58C9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CC3073CA-CDEC-4182-AC2A-048A84700D70}"/>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B7CA2367-AE14-4690-9346-F4E50C5F0D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18DC3AA2-6077-4E8C-ACD4-3DE49824C487}"/>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Rectángulo 27"/>
          <p:cNvSpPr/>
          <p:nvPr userDrawn="1"/>
        </p:nvSpPr>
        <p:spPr>
          <a:xfrm>
            <a:off x="4624875" y="518608"/>
            <a:ext cx="7241406"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_____________________       ______ </a:t>
            </a:r>
            <a:endParaRPr lang="en-US" sz="2800" u="sng" dirty="0">
              <a:solidFill>
                <a:srgbClr val="CCA202"/>
              </a:solidFill>
            </a:endParaRPr>
          </a:p>
        </p:txBody>
      </p:sp>
      <p:sp>
        <p:nvSpPr>
          <p:cNvPr id="11" name="Rectángulo 10"/>
          <p:cNvSpPr/>
          <p:nvPr userDrawn="1"/>
        </p:nvSpPr>
        <p:spPr>
          <a:xfrm>
            <a:off x="161455" y="2423413"/>
            <a:ext cx="7709483"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___________________________      __</a:t>
            </a:r>
            <a:endParaRPr lang="en-US" sz="2800" u="sng" dirty="0">
              <a:solidFill>
                <a:schemeClr val="bg1">
                  <a:lumMod val="65000"/>
                </a:schemeClr>
              </a:solidFill>
            </a:endParaRPr>
          </a:p>
        </p:txBody>
      </p:sp>
      <p:sp>
        <p:nvSpPr>
          <p:cNvPr id="15" name="Rectángulo 14"/>
          <p:cNvSpPr/>
          <p:nvPr userDrawn="1"/>
        </p:nvSpPr>
        <p:spPr>
          <a:xfrm>
            <a:off x="8219577" y="2425691"/>
            <a:ext cx="3646704"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163379" y="4011156"/>
            <a:ext cx="11723081"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__________________________________________________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5978135" y="4640983"/>
            <a:ext cx="2153988" cy="823836"/>
          </a:xfrm>
          <a:prstGeom prst="rect">
            <a:avLst/>
          </a:prstGeom>
        </p:spPr>
      </p:pic>
      <p:pic>
        <p:nvPicPr>
          <p:cNvPr id="29" name="Imagen 28"/>
          <p:cNvPicPr>
            <a:picLocks noChangeAspect="1"/>
          </p:cNvPicPr>
          <p:nvPr userDrawn="1"/>
        </p:nvPicPr>
        <p:blipFill>
          <a:blip r:embed="rId3"/>
          <a:stretch>
            <a:fillRect/>
          </a:stretch>
        </p:blipFill>
        <p:spPr>
          <a:xfrm>
            <a:off x="10570803" y="4669764"/>
            <a:ext cx="1368131" cy="860426"/>
          </a:xfrm>
          <a:prstGeom prst="rect">
            <a:avLst/>
          </a:prstGeom>
        </p:spPr>
      </p:pic>
      <p:pic>
        <p:nvPicPr>
          <p:cNvPr id="30" name="Imagen 29"/>
          <p:cNvPicPr>
            <a:picLocks noChangeAspect="1"/>
          </p:cNvPicPr>
          <p:nvPr userDrawn="1"/>
        </p:nvPicPr>
        <p:blipFill>
          <a:blip r:embed="rId4"/>
          <a:stretch>
            <a:fillRect/>
          </a:stretch>
        </p:blipFill>
        <p:spPr>
          <a:xfrm>
            <a:off x="5975843" y="5682182"/>
            <a:ext cx="2177707" cy="635164"/>
          </a:xfrm>
          <a:prstGeom prst="rect">
            <a:avLst/>
          </a:prstGeom>
        </p:spPr>
      </p:pic>
      <p:sp>
        <p:nvSpPr>
          <p:cNvPr id="31" name="Rectángulo 30"/>
          <p:cNvSpPr/>
          <p:nvPr userDrawn="1"/>
        </p:nvSpPr>
        <p:spPr>
          <a:xfrm>
            <a:off x="231811" y="517502"/>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3116" t="37167" r="12370" b="40055"/>
          <a:stretch/>
        </p:blipFill>
        <p:spPr>
          <a:xfrm>
            <a:off x="617278" y="1350854"/>
            <a:ext cx="3084271" cy="666606"/>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483313" y="3110129"/>
            <a:ext cx="1628834" cy="498319"/>
          </a:xfrm>
          <a:prstGeom prst="rect">
            <a:avLst/>
          </a:prstGeom>
        </p:spPr>
      </p:pic>
      <p:grpSp>
        <p:nvGrpSpPr>
          <p:cNvPr id="47" name="Grupo 46">
            <a:extLst>
              <a:ext uri="{FF2B5EF4-FFF2-40B4-BE49-F238E27FC236}">
                <a16:creationId xmlns:a16="http://schemas.microsoft.com/office/drawing/2014/main" id="{DE721F74-9AD0-4D36-8567-F82309AE5692}"/>
              </a:ext>
            </a:extLst>
          </p:cNvPr>
          <p:cNvGrpSpPr/>
          <p:nvPr userDrawn="1"/>
        </p:nvGrpSpPr>
        <p:grpSpPr>
          <a:xfrm>
            <a:off x="4982265" y="1285290"/>
            <a:ext cx="6413080" cy="797737"/>
            <a:chOff x="4982265" y="977175"/>
            <a:chExt cx="6413080" cy="797737"/>
          </a:xfrm>
        </p:grpSpPr>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82265" y="1161137"/>
              <a:ext cx="1473174" cy="439806"/>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14622" t="21824" r="14472" b="20797"/>
            <a:stretch/>
          </p:blipFill>
          <p:spPr>
            <a:xfrm>
              <a:off x="6639771" y="977175"/>
              <a:ext cx="1477782" cy="797737"/>
            </a:xfrm>
            <a:prstGeom prst="rect">
              <a:avLst/>
            </a:prstGeom>
          </p:spPr>
        </p:pic>
        <p:pic>
          <p:nvPicPr>
            <p:cNvPr id="4" name="Imagen 3">
              <a:extLst>
                <a:ext uri="{FF2B5EF4-FFF2-40B4-BE49-F238E27FC236}">
                  <a16:creationId xmlns:a16="http://schemas.microsoft.com/office/drawing/2014/main" id="{A93EFB74-79E8-4F88-B685-D779E6318597}"/>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10183" y="1168223"/>
              <a:ext cx="1285162" cy="440469"/>
            </a:xfrm>
            <a:prstGeom prst="rect">
              <a:avLst/>
            </a:prstGeom>
          </p:spPr>
        </p:pic>
        <p:pic>
          <p:nvPicPr>
            <p:cNvPr id="6" name="Imagen 5">
              <a:extLst>
                <a:ext uri="{FF2B5EF4-FFF2-40B4-BE49-F238E27FC236}">
                  <a16:creationId xmlns:a16="http://schemas.microsoft.com/office/drawing/2014/main" id="{4DAAC178-A71D-4755-AF85-875522A580C5}"/>
                </a:ext>
              </a:extLst>
            </p:cNvPr>
            <p:cNvPicPr>
              <a:picLocks noChangeAspect="1"/>
            </p:cNvPicPr>
            <p:nvPr userDrawn="1"/>
          </p:nvPicPr>
          <p:blipFill>
            <a:blip r:embed="rId14"/>
            <a:stretch>
              <a:fillRect/>
            </a:stretch>
          </p:blipFill>
          <p:spPr>
            <a:xfrm>
              <a:off x="8298185" y="1110297"/>
              <a:ext cx="1473174" cy="568266"/>
            </a:xfrm>
            <a:prstGeom prst="rect">
              <a:avLst/>
            </a:prstGeom>
          </p:spPr>
        </p:pic>
      </p:grpSp>
      <p:grpSp>
        <p:nvGrpSpPr>
          <p:cNvPr id="43" name="Grupo 42">
            <a:extLst>
              <a:ext uri="{FF2B5EF4-FFF2-40B4-BE49-F238E27FC236}">
                <a16:creationId xmlns:a16="http://schemas.microsoft.com/office/drawing/2014/main" id="{93F3E366-AEF8-4233-A6E2-AFB7CDADAA16}"/>
              </a:ext>
            </a:extLst>
          </p:cNvPr>
          <p:cNvGrpSpPr/>
          <p:nvPr userDrawn="1"/>
        </p:nvGrpSpPr>
        <p:grpSpPr>
          <a:xfrm>
            <a:off x="283106" y="3032699"/>
            <a:ext cx="7286068" cy="723214"/>
            <a:chOff x="1277589" y="2580934"/>
            <a:chExt cx="7286068" cy="723214"/>
          </a:xfrm>
        </p:grpSpPr>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986508" y="2725829"/>
              <a:ext cx="2196838" cy="374989"/>
            </a:xfrm>
            <a:prstGeom prst="rect">
              <a:avLst/>
            </a:prstGeom>
          </p:spPr>
        </p:pic>
        <p:pic>
          <p:nvPicPr>
            <p:cNvPr id="8" name="Gráfico 7">
              <a:extLst>
                <a:ext uri="{FF2B5EF4-FFF2-40B4-BE49-F238E27FC236}">
                  <a16:creationId xmlns:a16="http://schemas.microsoft.com/office/drawing/2014/main" id="{0B7AEE3D-B8D9-45CE-84FD-140A53D31539}"/>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l="6960" t="28571" r="9131" b="36559"/>
            <a:stretch/>
          </p:blipFill>
          <p:spPr>
            <a:xfrm>
              <a:off x="1277589" y="2639620"/>
              <a:ext cx="1474348" cy="612674"/>
            </a:xfrm>
            <a:prstGeom prst="rect">
              <a:avLst/>
            </a:prstGeom>
          </p:spPr>
        </p:pic>
        <p:pic>
          <p:nvPicPr>
            <p:cNvPr id="13" name="Gráfico 12">
              <a:extLst>
                <a:ext uri="{FF2B5EF4-FFF2-40B4-BE49-F238E27FC236}">
                  <a16:creationId xmlns:a16="http://schemas.microsoft.com/office/drawing/2014/main" id="{F7587289-FE7C-4D2D-8CB6-566A6793D2BA}"/>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16835" b="13749"/>
            <a:stretch/>
          </p:blipFill>
          <p:spPr>
            <a:xfrm>
              <a:off x="5417917" y="2580934"/>
              <a:ext cx="1474348" cy="723214"/>
            </a:xfrm>
            <a:prstGeom prst="rect">
              <a:avLst/>
            </a:prstGeom>
          </p:spPr>
        </p:pic>
        <p:pic>
          <p:nvPicPr>
            <p:cNvPr id="19" name="Imagen 18">
              <a:extLst>
                <a:ext uri="{FF2B5EF4-FFF2-40B4-BE49-F238E27FC236}">
                  <a16:creationId xmlns:a16="http://schemas.microsoft.com/office/drawing/2014/main" id="{5088280E-D08A-42A6-97D4-FB1642DC61BA}"/>
                </a:ext>
              </a:extLst>
            </p:cNvPr>
            <p:cNvPicPr>
              <a:picLocks noChangeAspect="1"/>
            </p:cNvPicPr>
            <p:nvPr userDrawn="1"/>
          </p:nvPicPr>
          <p:blipFill>
            <a:blip r:embed="rId21"/>
            <a:stretch>
              <a:fillRect/>
            </a:stretch>
          </p:blipFill>
          <p:spPr>
            <a:xfrm>
              <a:off x="7090483" y="2601475"/>
              <a:ext cx="1473174" cy="536852"/>
            </a:xfrm>
            <a:prstGeom prst="rect">
              <a:avLst/>
            </a:prstGeom>
          </p:spPr>
        </p:pic>
      </p:grpSp>
      <p:pic>
        <p:nvPicPr>
          <p:cNvPr id="21" name="Gráfico 20">
            <a:extLst>
              <a:ext uri="{FF2B5EF4-FFF2-40B4-BE49-F238E27FC236}">
                <a16:creationId xmlns:a16="http://schemas.microsoft.com/office/drawing/2014/main" id="{42CE3D1F-BB86-495D-9DDF-B55287CF982E}"/>
              </a:ext>
            </a:extLst>
          </p:cNvPr>
          <p:cNvPicPr>
            <a:picLocks noChangeAspect="1"/>
          </p:cNvPicPr>
          <p:nvPr userDrawn="1"/>
        </p:nvPicPr>
        <p:blipFill rotWithShape="1">
          <a:blip r:embed="rId22">
            <a:extLst>
              <a:ext uri="{96DAC541-7B7A-43D3-8B79-37D633B846F1}">
                <asvg:svgBlip xmlns:asvg="http://schemas.microsoft.com/office/drawing/2016/SVG/main" r:embed="rId23"/>
              </a:ext>
            </a:extLst>
          </a:blip>
          <a:srcRect t="26740" b="29894"/>
          <a:stretch/>
        </p:blipFill>
        <p:spPr>
          <a:xfrm>
            <a:off x="78616" y="4612638"/>
            <a:ext cx="4438641" cy="972152"/>
          </a:xfrm>
          <a:prstGeom prst="rect">
            <a:avLst/>
          </a:prstGeom>
        </p:spPr>
      </p:pic>
      <p:pic>
        <p:nvPicPr>
          <p:cNvPr id="25" name="Gráfico 24">
            <a:extLst>
              <a:ext uri="{FF2B5EF4-FFF2-40B4-BE49-F238E27FC236}">
                <a16:creationId xmlns:a16="http://schemas.microsoft.com/office/drawing/2014/main" id="{9E12E80D-38FD-4229-A819-1821B74FE02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564079" y="4960902"/>
            <a:ext cx="1152525" cy="1247775"/>
          </a:xfrm>
          <a:prstGeom prst="rect">
            <a:avLst/>
          </a:prstGeom>
        </p:spPr>
      </p:pic>
      <p:pic>
        <p:nvPicPr>
          <p:cNvPr id="45" name="Gráfico 44">
            <a:extLst>
              <a:ext uri="{FF2B5EF4-FFF2-40B4-BE49-F238E27FC236}">
                <a16:creationId xmlns:a16="http://schemas.microsoft.com/office/drawing/2014/main" id="{851E1642-39E7-4965-B564-754690661E0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332858" y="4640983"/>
            <a:ext cx="2037210" cy="823836"/>
          </a:xfrm>
          <a:prstGeom prst="rect">
            <a:avLst/>
          </a:prstGeom>
        </p:spPr>
      </p:pic>
      <p:pic>
        <p:nvPicPr>
          <p:cNvPr id="48" name="Gráfico 47">
            <a:extLst>
              <a:ext uri="{FF2B5EF4-FFF2-40B4-BE49-F238E27FC236}">
                <a16:creationId xmlns:a16="http://schemas.microsoft.com/office/drawing/2014/main" id="{1AE9E9F6-C60E-4CE9-A6A1-D804B6D01836}"/>
              </a:ext>
            </a:extLst>
          </p:cNvPr>
          <p:cNvPicPr>
            <a:picLocks noChangeAspect="1"/>
          </p:cNvPicPr>
          <p:nvPr userDrawn="1"/>
        </p:nvPicPr>
        <p:blipFill rotWithShape="1">
          <a:blip r:embed="rId28">
            <a:extLst>
              <a:ext uri="{96DAC541-7B7A-43D3-8B79-37D633B846F1}">
                <asvg:svgBlip xmlns:asvg="http://schemas.microsoft.com/office/drawing/2016/SVG/main" r:embed="rId29"/>
              </a:ext>
            </a:extLst>
          </a:blip>
          <a:srcRect l="14044" t="34814" r="9618" b="46330"/>
          <a:stretch/>
        </p:blipFill>
        <p:spPr>
          <a:xfrm>
            <a:off x="8332857" y="5645833"/>
            <a:ext cx="2037211" cy="711717"/>
          </a:xfrm>
          <a:prstGeom prst="rect">
            <a:avLst/>
          </a:prstGeom>
        </p:spPr>
      </p:pic>
      <p:grpSp>
        <p:nvGrpSpPr>
          <p:cNvPr id="42" name="Grupo 41">
            <a:extLst>
              <a:ext uri="{FF2B5EF4-FFF2-40B4-BE49-F238E27FC236}">
                <a16:creationId xmlns:a16="http://schemas.microsoft.com/office/drawing/2014/main" id="{555E2757-14DB-4FC1-BBD8-E47B220E3748}"/>
              </a:ext>
            </a:extLst>
          </p:cNvPr>
          <p:cNvGrpSpPr/>
          <p:nvPr userDrawn="1"/>
        </p:nvGrpSpPr>
        <p:grpSpPr>
          <a:xfrm>
            <a:off x="10596550" y="5612815"/>
            <a:ext cx="1273492" cy="795338"/>
            <a:chOff x="10596550" y="5756749"/>
            <a:chExt cx="1273492" cy="795338"/>
          </a:xfrm>
        </p:grpSpPr>
        <p:pic>
          <p:nvPicPr>
            <p:cNvPr id="36" name="Gráfico 35">
              <a:extLst>
                <a:ext uri="{FF2B5EF4-FFF2-40B4-BE49-F238E27FC236}">
                  <a16:creationId xmlns:a16="http://schemas.microsoft.com/office/drawing/2014/main" id="{46EE8149-157A-453C-8D6F-EBAA1FBD3B72}"/>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0596550" y="5756749"/>
              <a:ext cx="795338" cy="795338"/>
            </a:xfrm>
            <a:prstGeom prst="rect">
              <a:avLst/>
            </a:prstGeom>
          </p:spPr>
        </p:pic>
        <p:sp>
          <p:nvSpPr>
            <p:cNvPr id="38" name="CuadroTexto 37">
              <a:extLst>
                <a:ext uri="{FF2B5EF4-FFF2-40B4-BE49-F238E27FC236}">
                  <a16:creationId xmlns:a16="http://schemas.microsoft.com/office/drawing/2014/main" id="{57FBA357-39C4-4179-B020-8B4A668FA75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pic>
        <p:nvPicPr>
          <p:cNvPr id="68" name="Imagen 67">
            <a:extLst>
              <a:ext uri="{FF2B5EF4-FFF2-40B4-BE49-F238E27FC236}">
                <a16:creationId xmlns:a16="http://schemas.microsoft.com/office/drawing/2014/main" id="{8171C3EF-2DF5-49EF-A7CB-1ED49892EA3D}"/>
              </a:ext>
            </a:extLst>
          </p:cNvPr>
          <p:cNvPicPr>
            <a:picLocks noChangeAspect="1"/>
          </p:cNvPicPr>
          <p:nvPr userDrawn="1"/>
        </p:nvPicPr>
        <p:blipFill>
          <a:blip r:embed="rId32"/>
          <a:stretch>
            <a:fillRect/>
          </a:stretch>
        </p:blipFill>
        <p:spPr>
          <a:xfrm>
            <a:off x="379669" y="5668223"/>
            <a:ext cx="2876284" cy="920167"/>
          </a:xfrm>
          <a:prstGeom prst="rect">
            <a:avLst/>
          </a:prstGeom>
        </p:spPr>
      </p:pic>
      <p:pic>
        <p:nvPicPr>
          <p:cNvPr id="69" name="Imagen 68">
            <a:extLst>
              <a:ext uri="{FF2B5EF4-FFF2-40B4-BE49-F238E27FC236}">
                <a16:creationId xmlns:a16="http://schemas.microsoft.com/office/drawing/2014/main" id="{F5FF58EB-BB9A-4030-88B0-0AF6A1CAB802}"/>
              </a:ext>
            </a:extLst>
          </p:cNvPr>
          <p:cNvPicPr>
            <a:picLocks noChangeAspect="1"/>
          </p:cNvPicPr>
          <p:nvPr userDrawn="1"/>
        </p:nvPicPr>
        <p:blipFill>
          <a:blip r:embed="rId33"/>
          <a:stretch>
            <a:fillRect/>
          </a:stretch>
        </p:blipFill>
        <p:spPr>
          <a:xfrm>
            <a:off x="3578381" y="5765076"/>
            <a:ext cx="726459" cy="726459"/>
          </a:xfrm>
          <a:prstGeom prst="rect">
            <a:avLst/>
          </a:prstGeom>
        </p:spPr>
      </p:pic>
    </p:spTree>
    <p:extLst>
      <p:ext uri="{BB962C8B-B14F-4D97-AF65-F5344CB8AC3E}">
        <p14:creationId xmlns:p14="http://schemas.microsoft.com/office/powerpoint/2010/main" val="41619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1767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or (2)">
    <p:bg>
      <p:bgPr>
        <a:solidFill>
          <a:srgbClr val="B5C6CD"/>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98971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or (3)">
    <p:bg>
      <p:bgPr>
        <a:solidFill>
          <a:srgbClr val="056B7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a:solidFill>
            <a:srgbClr val="FFFFFF"/>
          </a:solidFill>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43605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or (4)">
    <p:bg>
      <p:bgPr>
        <a:solidFill>
          <a:srgbClr val="DF7D3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grpSp>
        <p:nvGrpSpPr>
          <p:cNvPr id="31" name="Grupo 30">
            <a:extLst>
              <a:ext uri="{FF2B5EF4-FFF2-40B4-BE49-F238E27FC236}">
                <a16:creationId xmlns:a16="http://schemas.microsoft.com/office/drawing/2014/main" id="{1B7A8BFB-D243-41AC-AD3C-5D33413FE9E2}"/>
              </a:ext>
            </a:extLst>
          </p:cNvPr>
          <p:cNvGrpSpPr/>
          <p:nvPr userDrawn="1"/>
        </p:nvGrpSpPr>
        <p:grpSpPr>
          <a:xfrm>
            <a:off x="10624583" y="5401229"/>
            <a:ext cx="1273492" cy="795338"/>
            <a:chOff x="10596550" y="5756749"/>
            <a:chExt cx="1273492" cy="795338"/>
          </a:xfrm>
          <a:solidFill>
            <a:srgbClr val="FFFFFF"/>
          </a:solidFill>
        </p:grpSpPr>
        <p:pic>
          <p:nvPicPr>
            <p:cNvPr id="32" name="Gráfico 31">
              <a:extLst>
                <a:ext uri="{FF2B5EF4-FFF2-40B4-BE49-F238E27FC236}">
                  <a16:creationId xmlns:a16="http://schemas.microsoft.com/office/drawing/2014/main" id="{A9244B51-5EF5-4F91-8F2B-7025598BBE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3" name="CuadroTexto 32">
              <a:extLst>
                <a:ext uri="{FF2B5EF4-FFF2-40B4-BE49-F238E27FC236}">
                  <a16:creationId xmlns:a16="http://schemas.microsoft.com/office/drawing/2014/main" id="{FF0B6255-26C4-4F0B-980D-968FA53D33B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Tree>
    <p:extLst>
      <p:ext uri="{BB962C8B-B14F-4D97-AF65-F5344CB8AC3E}">
        <p14:creationId xmlns:p14="http://schemas.microsoft.com/office/powerpoint/2010/main" val="370327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Fi Info">
    <p:spTree>
      <p:nvGrpSpPr>
        <p:cNvPr id="1" name=""/>
        <p:cNvGrpSpPr/>
        <p:nvPr/>
      </p:nvGrpSpPr>
      <p:grpSpPr>
        <a:xfrm>
          <a:off x="0" y="0"/>
          <a:ext cx="0" cy="0"/>
          <a:chOff x="0" y="0"/>
          <a:chExt cx="0" cy="0"/>
        </a:xfrm>
      </p:grpSpPr>
      <p:grpSp>
        <p:nvGrpSpPr>
          <p:cNvPr id="110" name="Grupo 109">
            <a:extLst>
              <a:ext uri="{FF2B5EF4-FFF2-40B4-BE49-F238E27FC236}">
                <a16:creationId xmlns:a16="http://schemas.microsoft.com/office/drawing/2014/main" id="{2AB8CF13-8855-4476-A96E-534D42E5D4C6}"/>
              </a:ext>
            </a:extLst>
          </p:cNvPr>
          <p:cNvGrpSpPr/>
          <p:nvPr userDrawn="1"/>
        </p:nvGrpSpPr>
        <p:grpSpPr>
          <a:xfrm>
            <a:off x="10436578" y="6274420"/>
            <a:ext cx="1676400" cy="495108"/>
            <a:chOff x="10115551" y="5745959"/>
            <a:chExt cx="1676400" cy="495108"/>
          </a:xfrm>
        </p:grpSpPr>
        <p:sp>
          <p:nvSpPr>
            <p:cNvPr id="111" name="CuadroTexto 110">
              <a:extLst>
                <a:ext uri="{FF2B5EF4-FFF2-40B4-BE49-F238E27FC236}">
                  <a16:creationId xmlns:a16="http://schemas.microsoft.com/office/drawing/2014/main" id="{4FF63804-6547-4275-A9C0-571EC1B7136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112" name="Imagen 111">
              <a:extLst>
                <a:ext uri="{FF2B5EF4-FFF2-40B4-BE49-F238E27FC236}">
                  <a16:creationId xmlns:a16="http://schemas.microsoft.com/office/drawing/2014/main" id="{653B9F2A-4017-4AA7-8BD5-91291C764E60}"/>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113" name="Grupo 112">
            <a:extLst>
              <a:ext uri="{FF2B5EF4-FFF2-40B4-BE49-F238E27FC236}">
                <a16:creationId xmlns:a16="http://schemas.microsoft.com/office/drawing/2014/main" id="{492ECD2A-33CF-42F5-8CBE-C761DC0CA8CF}"/>
              </a:ext>
            </a:extLst>
          </p:cNvPr>
          <p:cNvGrpSpPr/>
          <p:nvPr userDrawn="1"/>
        </p:nvGrpSpPr>
        <p:grpSpPr>
          <a:xfrm>
            <a:off x="10624583" y="5401229"/>
            <a:ext cx="1273492" cy="795338"/>
            <a:chOff x="10596550" y="5756749"/>
            <a:chExt cx="1273492" cy="795338"/>
          </a:xfrm>
        </p:grpSpPr>
        <p:pic>
          <p:nvPicPr>
            <p:cNvPr id="114" name="Gráfico 113">
              <a:extLst>
                <a:ext uri="{FF2B5EF4-FFF2-40B4-BE49-F238E27FC236}">
                  <a16:creationId xmlns:a16="http://schemas.microsoft.com/office/drawing/2014/main" id="{AB29971C-72DA-41EB-9AF3-396EE4B841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115" name="CuadroTexto 114">
              <a:extLst>
                <a:ext uri="{FF2B5EF4-FFF2-40B4-BE49-F238E27FC236}">
                  <a16:creationId xmlns:a16="http://schemas.microsoft.com/office/drawing/2014/main" id="{24BBB4F4-EE8E-49AE-B741-51538B114760}"/>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123" name="Explosión: 8 puntos 122">
            <a:extLst>
              <a:ext uri="{FF2B5EF4-FFF2-40B4-BE49-F238E27FC236}">
                <a16:creationId xmlns:a16="http://schemas.microsoft.com/office/drawing/2014/main" id="{89F06B72-E9D5-4D88-8877-4C1C7FC3156E}"/>
              </a:ext>
            </a:extLst>
          </p:cNvPr>
          <p:cNvSpPr/>
          <p:nvPr userDrawn="1"/>
        </p:nvSpPr>
        <p:spPr bwMode="auto">
          <a:xfrm rot="-600000">
            <a:off x="1299983" y="3753996"/>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sp>
        <p:nvSpPr>
          <p:cNvPr id="117" name="Título 1">
            <a:extLst>
              <a:ext uri="{FF2B5EF4-FFF2-40B4-BE49-F238E27FC236}">
                <a16:creationId xmlns:a16="http://schemas.microsoft.com/office/drawing/2014/main" id="{09633790-9992-42C3-AE0E-688756DB82AB}"/>
              </a:ext>
            </a:extLst>
          </p:cNvPr>
          <p:cNvSpPr txBox="1">
            <a:spLocks/>
          </p:cNvSpPr>
          <p:nvPr userDrawn="1"/>
        </p:nvSpPr>
        <p:spPr>
          <a:xfrm>
            <a:off x="515097" y="411941"/>
            <a:ext cx="11151917" cy="6664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914400" rtl="0" eaLnBrk="1" latinLnBrk="0" hangingPunct="1">
              <a:lnSpc>
                <a:spcPct val="100000"/>
              </a:lnSpc>
              <a:spcBef>
                <a:spcPct val="0"/>
              </a:spcBef>
              <a:buNone/>
            </a:pPr>
            <a:r>
              <a:rPr lang="es-ES" sz="4400" kern="1200" dirty="0">
                <a:solidFill>
                  <a:srgbClr val="056B70"/>
                </a:solidFill>
                <a:latin typeface="+mj-lt"/>
                <a:ea typeface="+mn-ea"/>
                <a:cs typeface="+mn-cs"/>
              </a:rPr>
              <a:t>WiFi Keys for attendees</a:t>
            </a:r>
          </a:p>
        </p:txBody>
      </p:sp>
      <p:grpSp>
        <p:nvGrpSpPr>
          <p:cNvPr id="120" name="Group 68">
            <a:extLst>
              <a:ext uri="{FF2B5EF4-FFF2-40B4-BE49-F238E27FC236}">
                <a16:creationId xmlns:a16="http://schemas.microsoft.com/office/drawing/2014/main" id="{F7ECBBB9-7D7C-4213-AE6B-563ED975805B}"/>
              </a:ext>
            </a:extLst>
          </p:cNvPr>
          <p:cNvGrpSpPr/>
          <p:nvPr userDrawn="1"/>
        </p:nvGrpSpPr>
        <p:grpSpPr>
          <a:xfrm flipH="1">
            <a:off x="7301088" y="1403718"/>
            <a:ext cx="3033483" cy="4711400"/>
            <a:chOff x="7466013" y="2174875"/>
            <a:chExt cx="2255837" cy="3503613"/>
          </a:xfrm>
        </p:grpSpPr>
        <p:sp>
          <p:nvSpPr>
            <p:cNvPr id="121" name="Freeform 5">
              <a:extLst>
                <a:ext uri="{FF2B5EF4-FFF2-40B4-BE49-F238E27FC236}">
                  <a16:creationId xmlns:a16="http://schemas.microsoft.com/office/drawing/2014/main" id="{DDBF108F-10A3-4408-B012-B7902CEBD643}"/>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
              <a:extLst>
                <a:ext uri="{FF2B5EF4-FFF2-40B4-BE49-F238E27FC236}">
                  <a16:creationId xmlns:a16="http://schemas.microsoft.com/office/drawing/2014/main" id="{0CF9B655-E44B-4E2C-8305-20ACEB181757}"/>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
              <a:extLst>
                <a:ext uri="{FF2B5EF4-FFF2-40B4-BE49-F238E27FC236}">
                  <a16:creationId xmlns:a16="http://schemas.microsoft.com/office/drawing/2014/main" id="{EA2A2D10-F99A-418B-B206-B4DD3D7D5213}"/>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
              <a:extLst>
                <a:ext uri="{FF2B5EF4-FFF2-40B4-BE49-F238E27FC236}">
                  <a16:creationId xmlns:a16="http://schemas.microsoft.com/office/drawing/2014/main" id="{2C0D5747-2578-4DE7-939D-D136DD0C7FDA}"/>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a:extLst>
                <a:ext uri="{FF2B5EF4-FFF2-40B4-BE49-F238E27FC236}">
                  <a16:creationId xmlns:a16="http://schemas.microsoft.com/office/drawing/2014/main" id="{179A95B3-B8A8-446B-9FCB-11CD805D0187}"/>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
              <a:extLst>
                <a:ext uri="{FF2B5EF4-FFF2-40B4-BE49-F238E27FC236}">
                  <a16:creationId xmlns:a16="http://schemas.microsoft.com/office/drawing/2014/main" id="{1C2D3A39-9F18-4EE5-A8E6-026B383A428C}"/>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
              <a:extLst>
                <a:ext uri="{FF2B5EF4-FFF2-40B4-BE49-F238E27FC236}">
                  <a16:creationId xmlns:a16="http://schemas.microsoft.com/office/drawing/2014/main" id="{4699740E-A3B1-4491-9BA8-C7CFC11420F3}"/>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
              <a:extLst>
                <a:ext uri="{FF2B5EF4-FFF2-40B4-BE49-F238E27FC236}">
                  <a16:creationId xmlns:a16="http://schemas.microsoft.com/office/drawing/2014/main" id="{2B1D48E4-B7C0-4842-871D-9EDA5CC0C7C1}"/>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3">
              <a:extLst>
                <a:ext uri="{FF2B5EF4-FFF2-40B4-BE49-F238E27FC236}">
                  <a16:creationId xmlns:a16="http://schemas.microsoft.com/office/drawing/2014/main" id="{55B906CE-F326-4E0D-8BBB-896A509A1895}"/>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4">
              <a:extLst>
                <a:ext uri="{FF2B5EF4-FFF2-40B4-BE49-F238E27FC236}">
                  <a16:creationId xmlns:a16="http://schemas.microsoft.com/office/drawing/2014/main" id="{0C1F0BE3-79A6-456A-AECE-8AFF45D18362}"/>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
              <a:extLst>
                <a:ext uri="{FF2B5EF4-FFF2-40B4-BE49-F238E27FC236}">
                  <a16:creationId xmlns:a16="http://schemas.microsoft.com/office/drawing/2014/main" id="{BF4C70CA-F345-4D77-8E15-334936AAD438}"/>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15F14BA3-C5BC-423C-804E-CABA2C4FA177}"/>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7">
              <a:extLst>
                <a:ext uri="{FF2B5EF4-FFF2-40B4-BE49-F238E27FC236}">
                  <a16:creationId xmlns:a16="http://schemas.microsoft.com/office/drawing/2014/main" id="{9131B62A-06BA-4584-82B9-94F754B7ED8D}"/>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
              <a:extLst>
                <a:ext uri="{FF2B5EF4-FFF2-40B4-BE49-F238E27FC236}">
                  <a16:creationId xmlns:a16="http://schemas.microsoft.com/office/drawing/2014/main" id="{5F13A750-A723-4B2B-9A6D-87A171F8076B}"/>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9">
              <a:extLst>
                <a:ext uri="{FF2B5EF4-FFF2-40B4-BE49-F238E27FC236}">
                  <a16:creationId xmlns:a16="http://schemas.microsoft.com/office/drawing/2014/main" id="{543FD5E4-37C0-4A34-B655-9E4EF94E07A2}"/>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
              <a:extLst>
                <a:ext uri="{FF2B5EF4-FFF2-40B4-BE49-F238E27FC236}">
                  <a16:creationId xmlns:a16="http://schemas.microsoft.com/office/drawing/2014/main" id="{9C1DB2CA-63A2-4F74-B422-D49EF9FF7D25}"/>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5A8B5E2-EC4F-48B7-87DF-A732C0CD0F50}"/>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1E6254AC-0FB4-4CC3-87F3-0914277794D7}"/>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4">
              <a:extLst>
                <a:ext uri="{FF2B5EF4-FFF2-40B4-BE49-F238E27FC236}">
                  <a16:creationId xmlns:a16="http://schemas.microsoft.com/office/drawing/2014/main" id="{FD0BCCAF-0AF7-451C-9800-72ABAB64B487}"/>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5">
              <a:extLst>
                <a:ext uri="{FF2B5EF4-FFF2-40B4-BE49-F238E27FC236}">
                  <a16:creationId xmlns:a16="http://schemas.microsoft.com/office/drawing/2014/main" id="{5C6DEE7E-33D6-4E4A-9F37-1EA7573FE2E6}"/>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6">
              <a:extLst>
                <a:ext uri="{FF2B5EF4-FFF2-40B4-BE49-F238E27FC236}">
                  <a16:creationId xmlns:a16="http://schemas.microsoft.com/office/drawing/2014/main" id="{97B06F99-1F34-4A5D-B4AA-6359E1E26F62}"/>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7">
              <a:extLst>
                <a:ext uri="{FF2B5EF4-FFF2-40B4-BE49-F238E27FC236}">
                  <a16:creationId xmlns:a16="http://schemas.microsoft.com/office/drawing/2014/main" id="{5ECABA26-1A59-4AB5-A798-EE45FF330BDB}"/>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8">
              <a:extLst>
                <a:ext uri="{FF2B5EF4-FFF2-40B4-BE49-F238E27FC236}">
                  <a16:creationId xmlns:a16="http://schemas.microsoft.com/office/drawing/2014/main" id="{5A074BAE-B78A-42DA-85BE-18508146124D}"/>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9">
              <a:extLst>
                <a:ext uri="{FF2B5EF4-FFF2-40B4-BE49-F238E27FC236}">
                  <a16:creationId xmlns:a16="http://schemas.microsoft.com/office/drawing/2014/main" id="{4B5C1226-8EAE-4970-AA4A-993564F4FD99}"/>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0">
              <a:extLst>
                <a:ext uri="{FF2B5EF4-FFF2-40B4-BE49-F238E27FC236}">
                  <a16:creationId xmlns:a16="http://schemas.microsoft.com/office/drawing/2014/main" id="{B73851AE-7A8B-4EC8-9513-15D5CE37D13B}"/>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9C087618-21D5-4ADE-BF00-D3421FAE6B49}"/>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2">
              <a:extLst>
                <a:ext uri="{FF2B5EF4-FFF2-40B4-BE49-F238E27FC236}">
                  <a16:creationId xmlns:a16="http://schemas.microsoft.com/office/drawing/2014/main" id="{C3CA4D8A-182C-4F0C-8996-61412ECE3195}"/>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3">
              <a:extLst>
                <a:ext uri="{FF2B5EF4-FFF2-40B4-BE49-F238E27FC236}">
                  <a16:creationId xmlns:a16="http://schemas.microsoft.com/office/drawing/2014/main" id="{C1B085CA-8AEE-4277-B512-937AB82607D2}"/>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4">
              <a:extLst>
                <a:ext uri="{FF2B5EF4-FFF2-40B4-BE49-F238E27FC236}">
                  <a16:creationId xmlns:a16="http://schemas.microsoft.com/office/drawing/2014/main" id="{13A437C4-A9C6-414F-A59D-9512A96D3BBB}"/>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5">
              <a:extLst>
                <a:ext uri="{FF2B5EF4-FFF2-40B4-BE49-F238E27FC236}">
                  <a16:creationId xmlns:a16="http://schemas.microsoft.com/office/drawing/2014/main" id="{2C44C539-A50C-4DA7-BB6A-B7D4E20CA88C}"/>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6">
              <a:extLst>
                <a:ext uri="{FF2B5EF4-FFF2-40B4-BE49-F238E27FC236}">
                  <a16:creationId xmlns:a16="http://schemas.microsoft.com/office/drawing/2014/main" id="{EF05F22A-26CA-4DB7-90E0-C3D83C0347DC}"/>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7">
              <a:extLst>
                <a:ext uri="{FF2B5EF4-FFF2-40B4-BE49-F238E27FC236}">
                  <a16:creationId xmlns:a16="http://schemas.microsoft.com/office/drawing/2014/main" id="{8B3414E6-1D8C-42E5-A0F1-FAA0422D4A48}"/>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2">
              <a:extLst>
                <a:ext uri="{FF2B5EF4-FFF2-40B4-BE49-F238E27FC236}">
                  <a16:creationId xmlns:a16="http://schemas.microsoft.com/office/drawing/2014/main" id="{3E884037-DE73-4733-9E14-43EC00EEB716}"/>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a:extLst>
                <a:ext uri="{FF2B5EF4-FFF2-40B4-BE49-F238E27FC236}">
                  <a16:creationId xmlns:a16="http://schemas.microsoft.com/office/drawing/2014/main" id="{6F6FAB46-19A4-493F-A9C1-C4F98DBE03FD}"/>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a:extLst>
                <a:ext uri="{FF2B5EF4-FFF2-40B4-BE49-F238E27FC236}">
                  <a16:creationId xmlns:a16="http://schemas.microsoft.com/office/drawing/2014/main" id="{2F94BBA0-153C-495A-9F3F-1B1F001636D7}"/>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a:extLst>
                <a:ext uri="{FF2B5EF4-FFF2-40B4-BE49-F238E27FC236}">
                  <a16:creationId xmlns:a16="http://schemas.microsoft.com/office/drawing/2014/main" id="{8BE25CC1-27E6-4468-ABCB-40A0E2371309}"/>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6">
              <a:extLst>
                <a:ext uri="{FF2B5EF4-FFF2-40B4-BE49-F238E27FC236}">
                  <a16:creationId xmlns:a16="http://schemas.microsoft.com/office/drawing/2014/main" id="{B40B503C-1233-4DDD-A430-9643947BA705}"/>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5" name="Rectangle 24">
            <a:extLst>
              <a:ext uri="{FF2B5EF4-FFF2-40B4-BE49-F238E27FC236}">
                <a16:creationId xmlns:a16="http://schemas.microsoft.com/office/drawing/2014/main" id="{5AE82ED3-F616-4F19-9BB2-88F3AAC1BC73}"/>
              </a:ext>
            </a:extLst>
          </p:cNvPr>
          <p:cNvSpPr/>
          <p:nvPr userDrawn="1"/>
        </p:nvSpPr>
        <p:spPr>
          <a:xfrm>
            <a:off x="512583" y="1299129"/>
            <a:ext cx="6999869" cy="2239524"/>
          </a:xfrm>
          <a:prstGeom prst="rect">
            <a:avLst/>
          </a:prstGeom>
        </p:spPr>
        <p:txBody>
          <a:bodyPr wrap="square">
            <a:spAutoFit/>
          </a:bodyPr>
          <a:lstStyle/>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Wireless network: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MSFT_GUEST</a:t>
            </a:r>
          </a:p>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Login details:</a:t>
            </a: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Username: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hlinkClick r:id="rId5"/>
              </a:rPr>
              <a:t>O365Sat@outlook.com</a:t>
            </a:r>
            <a:endParaRPr lang="en-US" sz="24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Password: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0195</a:t>
            </a:r>
          </a:p>
        </p:txBody>
      </p:sp>
    </p:spTree>
    <p:extLst>
      <p:ext uri="{BB962C8B-B14F-4D97-AF65-F5344CB8AC3E}">
        <p14:creationId xmlns:p14="http://schemas.microsoft.com/office/powerpoint/2010/main" val="186221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t>6/14/2019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t>‹#›</a:t>
            </a:fld>
            <a:endParaRPr lang="en-US" dirty="0"/>
          </a:p>
        </p:txBody>
      </p:sp>
    </p:spTree>
    <p:extLst>
      <p:ext uri="{BB962C8B-B14F-4D97-AF65-F5344CB8AC3E}">
        <p14:creationId xmlns:p14="http://schemas.microsoft.com/office/powerpoint/2010/main" val="3707346369"/>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4" r:id="rId3"/>
    <p:sldLayoutId id="2147483662" r:id="rId4"/>
    <p:sldLayoutId id="2147483660" r:id="rId5"/>
    <p:sldLayoutId id="2147483669" r:id="rId6"/>
    <p:sldLayoutId id="2147483667" r:id="rId7"/>
    <p:sldLayoutId id="2147483668" r:id="rId8"/>
    <p:sldLayoutId id="2147483674" r:id="rId9"/>
    <p:sldLayoutId id="2147483666" r:id="rId10"/>
    <p:sldLayoutId id="2147483675" r:id="rId11"/>
    <p:sldLayoutId id="2147483676"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50" r:id="rId22"/>
    <p:sldLayoutId id="2147483689" r:id="rId23"/>
    <p:sldLayoutId id="2147483655" r:id="rId24"/>
    <p:sldLayoutId id="2147483691" r:id="rId25"/>
    <p:sldLayoutId id="2147483657" r:id="rId26"/>
    <p:sldLayoutId id="2147483690" r:id="rId27"/>
    <p:sldLayoutId id="2147483677" r:id="rId28"/>
    <p:sldLayoutId id="2147483679" r:id="rId29"/>
    <p:sldLayoutId id="2147483678" r:id="rId30"/>
    <p:sldLayoutId id="2147483673"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umroad.com/l/O365IT/Spoisgreat" TargetMode="External"/><Relationship Id="rId2" Type="http://schemas.openxmlformats.org/officeDocument/2006/relationships/notesSlide" Target="../notesSlides/notesSlide4.xml"/><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hyperlink" Target="mailto:O365Sat@outlook.com" TargetMode="Externa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8" Type="http://schemas.openxmlformats.org/officeDocument/2006/relationships/image" Target="../media/image41.jpg"/><Relationship Id="rId13" Type="http://schemas.openxmlformats.org/officeDocument/2006/relationships/image" Target="../media/image43.jpeg"/><Relationship Id="rId3" Type="http://schemas.openxmlformats.org/officeDocument/2006/relationships/image" Target="../media/image40.png"/><Relationship Id="rId7" Type="http://schemas.openxmlformats.org/officeDocument/2006/relationships/image" Target="../media/image27.svg"/><Relationship Id="rId12" Type="http://schemas.openxmlformats.org/officeDocument/2006/relationships/image" Target="../media/image42.jpeg"/><Relationship Id="rId2" Type="http://schemas.openxmlformats.org/officeDocument/2006/relationships/notesSlide" Target="../notesSlides/notesSlide3.xml"/><Relationship Id="rId16" Type="http://schemas.openxmlformats.org/officeDocument/2006/relationships/image" Target="../media/image10.svg"/><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20.svg"/><Relationship Id="rId5" Type="http://schemas.openxmlformats.org/officeDocument/2006/relationships/image" Target="../media/image29.svg"/><Relationship Id="rId1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28.png"/><Relationship Id="rId9" Type="http://schemas.openxmlformats.org/officeDocument/2006/relationships/image" Target="../media/image35.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04DD8EAF-3A2A-4745-B0A1-C94E20063AEA}"/>
              </a:ext>
            </a:extLst>
          </p:cNvPr>
          <p:cNvSpPr>
            <a:spLocks noGrp="1"/>
          </p:cNvSpPr>
          <p:nvPr>
            <p:ph type="body" sz="quarter" idx="10"/>
          </p:nvPr>
        </p:nvSpPr>
        <p:spPr/>
        <p:txBody>
          <a:bodyPr/>
          <a:lstStyle/>
          <a:p>
            <a:r>
              <a:rPr lang="es-ES" dirty="0"/>
              <a:t>Inyección de dependencias en Spfx, sí, se puede!</a:t>
            </a:r>
          </a:p>
        </p:txBody>
      </p:sp>
      <p:sp>
        <p:nvSpPr>
          <p:cNvPr id="10" name="Marcador de texto 9">
            <a:extLst>
              <a:ext uri="{FF2B5EF4-FFF2-40B4-BE49-F238E27FC236}">
                <a16:creationId xmlns:a16="http://schemas.microsoft.com/office/drawing/2014/main" id="{494BA1AB-9301-44FD-A56D-2901A4A8D7CF}"/>
              </a:ext>
            </a:extLst>
          </p:cNvPr>
          <p:cNvSpPr>
            <a:spLocks noGrp="1"/>
          </p:cNvSpPr>
          <p:nvPr>
            <p:ph type="body" sz="quarter" idx="11"/>
          </p:nvPr>
        </p:nvSpPr>
        <p:spPr/>
        <p:txBody>
          <a:bodyPr/>
          <a:lstStyle/>
          <a:p>
            <a:r>
              <a:rPr lang="es-ES" dirty="0"/>
              <a:t>Luis Mañez</a:t>
            </a:r>
          </a:p>
        </p:txBody>
      </p:sp>
    </p:spTree>
    <p:extLst>
      <p:ext uri="{BB962C8B-B14F-4D97-AF65-F5344CB8AC3E}">
        <p14:creationId xmlns:p14="http://schemas.microsoft.com/office/powerpoint/2010/main" val="1925128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2" name="Marcador de texto 1">
            <a:extLst>
              <a:ext uri="{FF2B5EF4-FFF2-40B4-BE49-F238E27FC236}">
                <a16:creationId xmlns:a16="http://schemas.microsoft.com/office/drawing/2014/main" id="{3B1074C1-360E-4B9E-AFF0-6103C1D5D118}"/>
              </a:ext>
            </a:extLst>
          </p:cNvPr>
          <p:cNvSpPr>
            <a:spLocks noGrp="1"/>
          </p:cNvSpPr>
          <p:nvPr>
            <p:ph type="body" sz="quarter" idx="10"/>
          </p:nvPr>
        </p:nvSpPr>
        <p:spPr/>
        <p:txBody>
          <a:bodyPr/>
          <a:lstStyle/>
          <a:p>
            <a:r>
              <a:rPr lang="en-US" sz="3000" dirty="0"/>
              <a:t>Get a 20 % discount buying the book here:</a:t>
            </a:r>
          </a:p>
          <a:p>
            <a:r>
              <a:rPr lang="en-IE" sz="3000" u="sng" dirty="0">
                <a:solidFill>
                  <a:srgbClr val="056B70"/>
                </a:solidFill>
                <a:ea typeface="Calibri" panose="020F0502020204030204" pitchFamily="34" charset="0"/>
                <a:hlinkClick r:id="rId3">
                  <a:extLst>
                    <a:ext uri="{A12FA001-AC4F-418D-AE19-62706E023703}">
                      <ahyp:hlinkClr xmlns:ahyp="http://schemas.microsoft.com/office/drawing/2018/hyperlinkcolor" val="tx"/>
                    </a:ext>
                  </a:extLst>
                </a:hlinkClick>
              </a:rPr>
              <a:t>https://gumroad.com/l/O365IT/Spoisgreat</a:t>
            </a:r>
            <a:endParaRPr lang="en-IE" sz="3000" u="sng" dirty="0">
              <a:solidFill>
                <a:srgbClr val="056B70"/>
              </a:solidFill>
              <a:ea typeface="Calibri" panose="020F0502020204030204" pitchFamily="34" charset="0"/>
            </a:endParaRPr>
          </a:p>
          <a:p>
            <a:endParaRPr lang="es-ES" dirty="0"/>
          </a:p>
        </p:txBody>
      </p:sp>
      <p:pic>
        <p:nvPicPr>
          <p:cNvPr id="5" name="Imagen 4">
            <a:extLst>
              <a:ext uri="{FF2B5EF4-FFF2-40B4-BE49-F238E27FC236}">
                <a16:creationId xmlns:a16="http://schemas.microsoft.com/office/drawing/2014/main" id="{CE0B011F-29AB-4CC8-AEEE-EBFFB4AD5AE1}"/>
              </a:ext>
            </a:extLst>
          </p:cNvPr>
          <p:cNvPicPr>
            <a:picLocks noChangeAspect="1"/>
          </p:cNvPicPr>
          <p:nvPr/>
        </p:nvPicPr>
        <p:blipFill>
          <a:blip r:embed="rId4"/>
          <a:stretch>
            <a:fillRect/>
          </a:stretch>
        </p:blipFill>
        <p:spPr>
          <a:xfrm>
            <a:off x="7264641" y="0"/>
            <a:ext cx="4927359" cy="6858000"/>
          </a:xfrm>
          <a:prstGeom prst="rect">
            <a:avLst/>
          </a:prstGeom>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065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814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sitting at a table using a computer&#10;&#10;Description automatically generated">
            <a:extLst>
              <a:ext uri="{FF2B5EF4-FFF2-40B4-BE49-F238E27FC236}">
                <a16:creationId xmlns:a16="http://schemas.microsoft.com/office/drawing/2014/main" id="{4E45A2EC-3D92-40C8-A07A-337D8B758D7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53" r="1053"/>
          <a:stretch>
            <a:fillRect/>
          </a:stretch>
        </p:blipFill>
        <p:spPr/>
      </p:pic>
      <p:sp>
        <p:nvSpPr>
          <p:cNvPr id="66" name="Marcador de texto 65">
            <a:extLst>
              <a:ext uri="{FF2B5EF4-FFF2-40B4-BE49-F238E27FC236}">
                <a16:creationId xmlns:a16="http://schemas.microsoft.com/office/drawing/2014/main" id="{CDF68F6C-5AD6-4CC4-AB73-B5319E791410}"/>
              </a:ext>
            </a:extLst>
          </p:cNvPr>
          <p:cNvSpPr>
            <a:spLocks noGrp="1"/>
          </p:cNvSpPr>
          <p:nvPr>
            <p:ph type="body" sz="quarter" idx="11"/>
          </p:nvPr>
        </p:nvSpPr>
        <p:spPr/>
        <p:txBody>
          <a:bodyPr/>
          <a:lstStyle/>
          <a:p>
            <a:r>
              <a:rPr lang="es-ES" dirty="0"/>
              <a:t>Luis </a:t>
            </a:r>
            <a:r>
              <a:rPr lang="es-ES" dirty="0" err="1"/>
              <a:t>mañez</a:t>
            </a:r>
            <a:endParaRPr lang="es-ES" dirty="0"/>
          </a:p>
        </p:txBody>
      </p:sp>
      <p:sp>
        <p:nvSpPr>
          <p:cNvPr id="79" name="Marcador de texto 78">
            <a:extLst>
              <a:ext uri="{FF2B5EF4-FFF2-40B4-BE49-F238E27FC236}">
                <a16:creationId xmlns:a16="http://schemas.microsoft.com/office/drawing/2014/main" id="{F322A174-6EF4-491D-ACD9-08CBA254BDAD}"/>
              </a:ext>
            </a:extLst>
          </p:cNvPr>
          <p:cNvSpPr>
            <a:spLocks noGrp="1"/>
          </p:cNvSpPr>
          <p:nvPr>
            <p:ph type="body" sz="quarter" idx="12"/>
          </p:nvPr>
        </p:nvSpPr>
        <p:spPr/>
        <p:txBody>
          <a:bodyPr/>
          <a:lstStyle/>
          <a:p>
            <a:r>
              <a:rPr lang="es-ES" dirty="0"/>
              <a:t>Cloud Architect</a:t>
            </a:r>
          </a:p>
        </p:txBody>
      </p:sp>
      <p:sp>
        <p:nvSpPr>
          <p:cNvPr id="80" name="Marcador de texto 79">
            <a:extLst>
              <a:ext uri="{FF2B5EF4-FFF2-40B4-BE49-F238E27FC236}">
                <a16:creationId xmlns:a16="http://schemas.microsoft.com/office/drawing/2014/main" id="{D60B391F-C15D-46BE-B872-F08538BFC47D}"/>
              </a:ext>
            </a:extLst>
          </p:cNvPr>
          <p:cNvSpPr>
            <a:spLocks noGrp="1"/>
          </p:cNvSpPr>
          <p:nvPr>
            <p:ph type="body" sz="quarter" idx="13"/>
          </p:nvPr>
        </p:nvSpPr>
        <p:spPr/>
        <p:txBody>
          <a:bodyPr/>
          <a:lstStyle/>
          <a:p>
            <a:r>
              <a:rPr lang="es-ES" dirty="0"/>
              <a:t>ClearPeople LTD</a:t>
            </a:r>
          </a:p>
        </p:txBody>
      </p:sp>
      <p:sp>
        <p:nvSpPr>
          <p:cNvPr id="81" name="Marcador de texto 80">
            <a:extLst>
              <a:ext uri="{FF2B5EF4-FFF2-40B4-BE49-F238E27FC236}">
                <a16:creationId xmlns:a16="http://schemas.microsoft.com/office/drawing/2014/main" id="{6353E94D-2691-41D5-89AC-3439A6EB16F8}"/>
              </a:ext>
            </a:extLst>
          </p:cNvPr>
          <p:cNvSpPr>
            <a:spLocks noGrp="1"/>
          </p:cNvSpPr>
          <p:nvPr>
            <p:ph type="body" sz="quarter" idx="14"/>
          </p:nvPr>
        </p:nvSpPr>
        <p:spPr/>
        <p:txBody>
          <a:bodyPr/>
          <a:lstStyle/>
          <a:p>
            <a:r>
              <a:rPr lang="es-ES" dirty="0"/>
              <a:t>https://github.com/luismanez</a:t>
            </a:r>
          </a:p>
        </p:txBody>
      </p:sp>
      <p:sp>
        <p:nvSpPr>
          <p:cNvPr id="82" name="Marcador de texto 81">
            <a:extLst>
              <a:ext uri="{FF2B5EF4-FFF2-40B4-BE49-F238E27FC236}">
                <a16:creationId xmlns:a16="http://schemas.microsoft.com/office/drawing/2014/main" id="{1D6EE392-A83D-44B9-A076-FDEDD87328E2}"/>
              </a:ext>
            </a:extLst>
          </p:cNvPr>
          <p:cNvSpPr>
            <a:spLocks noGrp="1"/>
          </p:cNvSpPr>
          <p:nvPr>
            <p:ph type="body" sz="quarter" idx="15"/>
          </p:nvPr>
        </p:nvSpPr>
        <p:spPr/>
        <p:txBody>
          <a:bodyPr/>
          <a:lstStyle/>
          <a:p>
            <a:r>
              <a:rPr lang="es-ES" dirty="0"/>
              <a:t>@luismanez</a:t>
            </a:r>
          </a:p>
        </p:txBody>
      </p:sp>
      <p:sp>
        <p:nvSpPr>
          <p:cNvPr id="83" name="Marcador de texto 82">
            <a:extLst>
              <a:ext uri="{FF2B5EF4-FFF2-40B4-BE49-F238E27FC236}">
                <a16:creationId xmlns:a16="http://schemas.microsoft.com/office/drawing/2014/main" id="{ED8C4F06-D514-4E12-B3FE-E529455D2E9B}"/>
              </a:ext>
            </a:extLst>
          </p:cNvPr>
          <p:cNvSpPr>
            <a:spLocks noGrp="1"/>
          </p:cNvSpPr>
          <p:nvPr>
            <p:ph type="body" sz="quarter" idx="16"/>
          </p:nvPr>
        </p:nvSpPr>
        <p:spPr/>
        <p:txBody>
          <a:bodyPr/>
          <a:lstStyle/>
          <a:p>
            <a:r>
              <a:rPr lang="es-ES" dirty="0"/>
              <a:t>www.linkedin.com/in/luismanez/</a:t>
            </a:r>
          </a:p>
        </p:txBody>
      </p:sp>
      <p:sp>
        <p:nvSpPr>
          <p:cNvPr id="84" name="Marcador de texto 83">
            <a:extLst>
              <a:ext uri="{FF2B5EF4-FFF2-40B4-BE49-F238E27FC236}">
                <a16:creationId xmlns:a16="http://schemas.microsoft.com/office/drawing/2014/main" id="{2704117A-8038-4A8F-82BF-CF1A33479CBB}"/>
              </a:ext>
            </a:extLst>
          </p:cNvPr>
          <p:cNvSpPr>
            <a:spLocks noGrp="1"/>
          </p:cNvSpPr>
          <p:nvPr>
            <p:ph type="body" sz="quarter" idx="17"/>
          </p:nvPr>
        </p:nvSpPr>
        <p:spPr/>
        <p:txBody>
          <a:bodyPr/>
          <a:lstStyle/>
          <a:p>
            <a:r>
              <a:rPr lang="en-US" dirty="0"/>
              <a:t>MS Office Development MVP. About 15 years of experience working with Microsoft Technologies. MS Certified specialist in Developing Azure and SharePoint MCPD. Passionate about technology, blogger, technical writer and MS community active member.</a:t>
            </a:r>
            <a:endParaRPr lang="es-ES" dirty="0"/>
          </a:p>
        </p:txBody>
      </p:sp>
    </p:spTree>
    <p:extLst>
      <p:ext uri="{BB962C8B-B14F-4D97-AF65-F5344CB8AC3E}">
        <p14:creationId xmlns:p14="http://schemas.microsoft.com/office/powerpoint/2010/main" val="428841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64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DBFC-F20B-410C-9330-A32085E3A991}"/>
              </a:ext>
            </a:extLst>
          </p:cNvPr>
          <p:cNvSpPr>
            <a:spLocks noGrp="1"/>
          </p:cNvSpPr>
          <p:nvPr>
            <p:ph type="title"/>
          </p:nvPr>
        </p:nvSpPr>
        <p:spPr/>
        <p:txBody>
          <a:bodyPr/>
          <a:lstStyle/>
          <a:p>
            <a:r>
              <a:rPr lang="es-ES" sz="4000" dirty="0" err="1"/>
              <a:t>Dependency</a:t>
            </a:r>
            <a:r>
              <a:rPr lang="es-ES" sz="4000" dirty="0"/>
              <a:t> </a:t>
            </a:r>
            <a:r>
              <a:rPr lang="es-ES" sz="4000" dirty="0" err="1"/>
              <a:t>Inversion</a:t>
            </a:r>
            <a:r>
              <a:rPr lang="es-ES" sz="4000" dirty="0"/>
              <a:t> </a:t>
            </a:r>
            <a:r>
              <a:rPr lang="es-ES" sz="4000" dirty="0" err="1"/>
              <a:t>Principle</a:t>
            </a:r>
            <a:endParaRPr lang="en-US" sz="4000" dirty="0"/>
          </a:p>
        </p:txBody>
      </p:sp>
      <p:grpSp>
        <p:nvGrpSpPr>
          <p:cNvPr id="6" name="Group 5">
            <a:extLst>
              <a:ext uri="{FF2B5EF4-FFF2-40B4-BE49-F238E27FC236}">
                <a16:creationId xmlns:a16="http://schemas.microsoft.com/office/drawing/2014/main" id="{9BE29B16-5170-4E15-90B9-CF7E3EB5360A}"/>
              </a:ext>
            </a:extLst>
          </p:cNvPr>
          <p:cNvGrpSpPr/>
          <p:nvPr/>
        </p:nvGrpSpPr>
        <p:grpSpPr>
          <a:xfrm>
            <a:off x="632978" y="1384599"/>
            <a:ext cx="7336230" cy="1569660"/>
            <a:chOff x="699590" y="1142374"/>
            <a:chExt cx="7336230" cy="1569660"/>
          </a:xfrm>
        </p:grpSpPr>
        <p:sp>
          <p:nvSpPr>
            <p:cNvPr id="4" name="Rectangle 3">
              <a:extLst>
                <a:ext uri="{FF2B5EF4-FFF2-40B4-BE49-F238E27FC236}">
                  <a16:creationId xmlns:a16="http://schemas.microsoft.com/office/drawing/2014/main" id="{572A4E6F-AF77-4C9F-87F5-C30A361B5811}"/>
                </a:ext>
              </a:extLst>
            </p:cNvPr>
            <p:cNvSpPr>
              <a:spLocks noChangeArrowheads="1"/>
            </p:cNvSpPr>
            <p:nvPr/>
          </p:nvSpPr>
          <p:spPr bwMode="auto">
            <a:xfrm>
              <a:off x="792114" y="1142374"/>
              <a:ext cx="7243706" cy="1569660"/>
            </a:xfrm>
            <a:prstGeom prst="rect">
              <a:avLst/>
            </a:prstGeom>
            <a:solidFill>
              <a:schemeClr val="bg2">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Entities must depend on abstractions not on concretions. It states that the high level module must not depend on the low level module, but they should depend on abstractions.</a:t>
              </a:r>
            </a:p>
          </p:txBody>
        </p:sp>
        <p:sp>
          <p:nvSpPr>
            <p:cNvPr id="5" name="Rectangle 4">
              <a:extLst>
                <a:ext uri="{FF2B5EF4-FFF2-40B4-BE49-F238E27FC236}">
                  <a16:creationId xmlns:a16="http://schemas.microsoft.com/office/drawing/2014/main" id="{8B1ADB26-240B-467C-813F-1BB1B5929743}"/>
                </a:ext>
              </a:extLst>
            </p:cNvPr>
            <p:cNvSpPr/>
            <p:nvPr/>
          </p:nvSpPr>
          <p:spPr>
            <a:xfrm>
              <a:off x="699590" y="1142374"/>
              <a:ext cx="92524" cy="1569660"/>
            </a:xfrm>
            <a:prstGeom prst="rect">
              <a:avLst/>
            </a:prstGeom>
            <a:solidFill>
              <a:srgbClr val="056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E26B7EA5-B7FF-416E-A28E-63C619AEAE61}"/>
              </a:ext>
            </a:extLst>
          </p:cNvPr>
          <p:cNvGrpSpPr/>
          <p:nvPr/>
        </p:nvGrpSpPr>
        <p:grpSpPr>
          <a:xfrm>
            <a:off x="618802" y="3258484"/>
            <a:ext cx="3573625" cy="1832344"/>
            <a:chOff x="632978" y="3520751"/>
            <a:chExt cx="3573625" cy="1832344"/>
          </a:xfrm>
        </p:grpSpPr>
        <p:sp>
          <p:nvSpPr>
            <p:cNvPr id="7" name="Rectangle 6">
              <a:extLst>
                <a:ext uri="{FF2B5EF4-FFF2-40B4-BE49-F238E27FC236}">
                  <a16:creationId xmlns:a16="http://schemas.microsoft.com/office/drawing/2014/main" id="{3D5D70F6-6D9A-464F-969B-2830AEE722B3}"/>
                </a:ext>
              </a:extLst>
            </p:cNvPr>
            <p:cNvSpPr/>
            <p:nvPr/>
          </p:nvSpPr>
          <p:spPr>
            <a:xfrm>
              <a:off x="632978" y="3520751"/>
              <a:ext cx="1598645" cy="66558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a:t>My </a:t>
              </a:r>
              <a:r>
                <a:rPr lang="es-ES" sz="1400" dirty="0" err="1"/>
                <a:t>Tasks</a:t>
              </a:r>
              <a:r>
                <a:rPr lang="es-ES" sz="1400" dirty="0"/>
                <a:t> </a:t>
              </a:r>
              <a:r>
                <a:rPr lang="es-ES" sz="1400" dirty="0" err="1"/>
                <a:t>Webpart</a:t>
              </a:r>
              <a:endParaRPr lang="en-US" sz="1400" dirty="0"/>
            </a:p>
          </p:txBody>
        </p:sp>
        <p:sp>
          <p:nvSpPr>
            <p:cNvPr id="8" name="Rectangle 7">
              <a:extLst>
                <a:ext uri="{FF2B5EF4-FFF2-40B4-BE49-F238E27FC236}">
                  <a16:creationId xmlns:a16="http://schemas.microsoft.com/office/drawing/2014/main" id="{D5B89C69-8B22-4380-8608-8062D3E4F0F9}"/>
                </a:ext>
              </a:extLst>
            </p:cNvPr>
            <p:cNvSpPr/>
            <p:nvPr/>
          </p:nvSpPr>
          <p:spPr>
            <a:xfrm>
              <a:off x="2607958" y="3520751"/>
              <a:ext cx="1598645" cy="665584"/>
            </a:xfrm>
            <a:prstGeom prst="rect">
              <a:avLst/>
            </a:prstGeom>
            <a:solidFill>
              <a:srgbClr val="056B7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GraphTaskService</a:t>
              </a:r>
              <a:endParaRPr lang="en-US" sz="1400" dirty="0"/>
            </a:p>
          </p:txBody>
        </p:sp>
        <p:sp>
          <p:nvSpPr>
            <p:cNvPr id="9" name="Rectangle 8">
              <a:extLst>
                <a:ext uri="{FF2B5EF4-FFF2-40B4-BE49-F238E27FC236}">
                  <a16:creationId xmlns:a16="http://schemas.microsoft.com/office/drawing/2014/main" id="{C5B374E6-3D62-49F6-849D-032C6F719831}"/>
                </a:ext>
              </a:extLst>
            </p:cNvPr>
            <p:cNvSpPr/>
            <p:nvPr/>
          </p:nvSpPr>
          <p:spPr>
            <a:xfrm>
              <a:off x="2607957" y="4687511"/>
              <a:ext cx="1598645" cy="665584"/>
            </a:xfrm>
            <a:prstGeom prst="rect">
              <a:avLst/>
            </a:prstGeom>
            <a:solidFill>
              <a:srgbClr val="DF7D3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ConsoleLogger</a:t>
              </a:r>
              <a:endParaRPr lang="en-US" sz="1400" dirty="0"/>
            </a:p>
          </p:txBody>
        </p:sp>
        <p:cxnSp>
          <p:nvCxnSpPr>
            <p:cNvPr id="11" name="Straight Arrow Connector 10">
              <a:extLst>
                <a:ext uri="{FF2B5EF4-FFF2-40B4-BE49-F238E27FC236}">
                  <a16:creationId xmlns:a16="http://schemas.microsoft.com/office/drawing/2014/main" id="{AA33C4B7-5DEE-4412-800D-61226F58EAC7}"/>
                </a:ext>
              </a:extLst>
            </p:cNvPr>
            <p:cNvCxnSpPr>
              <a:stCxn id="7" idx="3"/>
              <a:endCxn id="8" idx="1"/>
            </p:cNvCxnSpPr>
            <p:nvPr/>
          </p:nvCxnSpPr>
          <p:spPr>
            <a:xfrm>
              <a:off x="2231623" y="3853543"/>
              <a:ext cx="376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D164BD-B836-44B8-A8FB-4392D85E1770}"/>
                </a:ext>
              </a:extLst>
            </p:cNvPr>
            <p:cNvCxnSpPr>
              <a:stCxn id="8" idx="2"/>
              <a:endCxn id="9" idx="0"/>
            </p:cNvCxnSpPr>
            <p:nvPr/>
          </p:nvCxnSpPr>
          <p:spPr>
            <a:xfrm flipH="1">
              <a:off x="3407280" y="4186335"/>
              <a:ext cx="1" cy="50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1A779ED-FDF5-4878-9CEA-793B5089C912}"/>
                </a:ext>
              </a:extLst>
            </p:cNvPr>
            <p:cNvCxnSpPr>
              <a:stCxn id="7" idx="2"/>
              <a:endCxn id="9" idx="1"/>
            </p:cNvCxnSpPr>
            <p:nvPr/>
          </p:nvCxnSpPr>
          <p:spPr>
            <a:xfrm rot="16200000" flipH="1">
              <a:off x="1603145" y="4015491"/>
              <a:ext cx="833968" cy="1175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1414094-E843-469B-97D6-EDE1C62DF0A2}"/>
              </a:ext>
            </a:extLst>
          </p:cNvPr>
          <p:cNvGrpSpPr/>
          <p:nvPr/>
        </p:nvGrpSpPr>
        <p:grpSpPr>
          <a:xfrm>
            <a:off x="622347" y="3260494"/>
            <a:ext cx="5724944" cy="3200910"/>
            <a:chOff x="4882457" y="3244310"/>
            <a:chExt cx="5724944" cy="3200910"/>
          </a:xfrm>
        </p:grpSpPr>
        <p:sp>
          <p:nvSpPr>
            <p:cNvPr id="20" name="Rectangle 19">
              <a:extLst>
                <a:ext uri="{FF2B5EF4-FFF2-40B4-BE49-F238E27FC236}">
                  <a16:creationId xmlns:a16="http://schemas.microsoft.com/office/drawing/2014/main" id="{4E70FC10-6959-4FEE-B82A-5A27B996F5B1}"/>
                </a:ext>
              </a:extLst>
            </p:cNvPr>
            <p:cNvSpPr/>
            <p:nvPr/>
          </p:nvSpPr>
          <p:spPr>
            <a:xfrm>
              <a:off x="4882457" y="3244310"/>
              <a:ext cx="1598645" cy="66558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a:t>My </a:t>
              </a:r>
              <a:r>
                <a:rPr lang="es-ES" sz="1400" dirty="0" err="1"/>
                <a:t>Tasks</a:t>
              </a:r>
              <a:r>
                <a:rPr lang="es-ES" sz="1400" dirty="0"/>
                <a:t> </a:t>
              </a:r>
              <a:r>
                <a:rPr lang="es-ES" sz="1400" dirty="0" err="1"/>
                <a:t>Webpart</a:t>
              </a:r>
              <a:endParaRPr lang="en-US" sz="1400" dirty="0"/>
            </a:p>
          </p:txBody>
        </p:sp>
        <p:sp>
          <p:nvSpPr>
            <p:cNvPr id="21" name="Rectangle 20">
              <a:extLst>
                <a:ext uri="{FF2B5EF4-FFF2-40B4-BE49-F238E27FC236}">
                  <a16:creationId xmlns:a16="http://schemas.microsoft.com/office/drawing/2014/main" id="{C8A90682-5D8C-49B5-B1E3-33F33D35AB01}"/>
                </a:ext>
              </a:extLst>
            </p:cNvPr>
            <p:cNvSpPr/>
            <p:nvPr/>
          </p:nvSpPr>
          <p:spPr>
            <a:xfrm>
              <a:off x="6857437" y="3244310"/>
              <a:ext cx="1598645" cy="665584"/>
            </a:xfrm>
            <a:prstGeom prst="rect">
              <a:avLst/>
            </a:prstGeom>
            <a:solidFill>
              <a:srgbClr val="056B7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ITaskService</a:t>
              </a:r>
              <a:endParaRPr lang="en-US" sz="1400" dirty="0"/>
            </a:p>
          </p:txBody>
        </p:sp>
        <p:sp>
          <p:nvSpPr>
            <p:cNvPr id="22" name="Rectangle 21">
              <a:extLst>
                <a:ext uri="{FF2B5EF4-FFF2-40B4-BE49-F238E27FC236}">
                  <a16:creationId xmlns:a16="http://schemas.microsoft.com/office/drawing/2014/main" id="{ADB185A8-C047-42BF-AF40-EE94468845F0}"/>
                </a:ext>
              </a:extLst>
            </p:cNvPr>
            <p:cNvSpPr/>
            <p:nvPr/>
          </p:nvSpPr>
          <p:spPr>
            <a:xfrm>
              <a:off x="6857436" y="5531027"/>
              <a:ext cx="1598645" cy="665584"/>
            </a:xfrm>
            <a:prstGeom prst="rect">
              <a:avLst/>
            </a:prstGeom>
            <a:solidFill>
              <a:srgbClr val="DF7D3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ILogger</a:t>
              </a:r>
              <a:endParaRPr lang="en-US" sz="1400" dirty="0"/>
            </a:p>
          </p:txBody>
        </p:sp>
        <p:cxnSp>
          <p:nvCxnSpPr>
            <p:cNvPr id="23" name="Straight Arrow Connector 22">
              <a:extLst>
                <a:ext uri="{FF2B5EF4-FFF2-40B4-BE49-F238E27FC236}">
                  <a16:creationId xmlns:a16="http://schemas.microsoft.com/office/drawing/2014/main" id="{B371B03B-355A-45EB-92DC-99BB9338F09B}"/>
                </a:ext>
              </a:extLst>
            </p:cNvPr>
            <p:cNvCxnSpPr>
              <a:stCxn id="20" idx="3"/>
              <a:endCxn id="21" idx="1"/>
            </p:cNvCxnSpPr>
            <p:nvPr/>
          </p:nvCxnSpPr>
          <p:spPr>
            <a:xfrm>
              <a:off x="6481102" y="3577102"/>
              <a:ext cx="376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504DE78-F942-4AE7-B382-EE63F15FCEFA}"/>
                </a:ext>
              </a:extLst>
            </p:cNvPr>
            <p:cNvCxnSpPr>
              <a:stCxn id="20" idx="2"/>
              <a:endCxn id="22" idx="1"/>
            </p:cNvCxnSpPr>
            <p:nvPr/>
          </p:nvCxnSpPr>
          <p:spPr>
            <a:xfrm rot="16200000" flipH="1">
              <a:off x="5292646" y="4299028"/>
              <a:ext cx="1953925" cy="1175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33340E0-3751-44F9-A0D3-C104C21127D7}"/>
                </a:ext>
              </a:extLst>
            </p:cNvPr>
            <p:cNvSpPr/>
            <p:nvPr/>
          </p:nvSpPr>
          <p:spPr>
            <a:xfrm>
              <a:off x="6191130" y="4108054"/>
              <a:ext cx="1598645" cy="665584"/>
            </a:xfrm>
            <a:prstGeom prst="rect">
              <a:avLst/>
            </a:prstGeom>
            <a:solidFill>
              <a:srgbClr val="056B7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GraphTaskService</a:t>
              </a:r>
              <a:endParaRPr lang="en-US" sz="1400" dirty="0"/>
            </a:p>
          </p:txBody>
        </p:sp>
        <p:sp>
          <p:nvSpPr>
            <p:cNvPr id="27" name="Rectangle 26">
              <a:extLst>
                <a:ext uri="{FF2B5EF4-FFF2-40B4-BE49-F238E27FC236}">
                  <a16:creationId xmlns:a16="http://schemas.microsoft.com/office/drawing/2014/main" id="{A8236D38-5F4E-48C1-882A-FA62A7B3D222}"/>
                </a:ext>
              </a:extLst>
            </p:cNvPr>
            <p:cNvSpPr/>
            <p:nvPr/>
          </p:nvSpPr>
          <p:spPr>
            <a:xfrm>
              <a:off x="7992893" y="4108054"/>
              <a:ext cx="1598645" cy="665584"/>
            </a:xfrm>
            <a:prstGeom prst="rect">
              <a:avLst/>
            </a:prstGeom>
            <a:solidFill>
              <a:srgbClr val="056B7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MockTaskService</a:t>
              </a:r>
              <a:endParaRPr lang="en-US" sz="1400" dirty="0"/>
            </a:p>
          </p:txBody>
        </p:sp>
        <p:cxnSp>
          <p:nvCxnSpPr>
            <p:cNvPr id="28" name="Straight Arrow Connector 27">
              <a:extLst>
                <a:ext uri="{FF2B5EF4-FFF2-40B4-BE49-F238E27FC236}">
                  <a16:creationId xmlns:a16="http://schemas.microsoft.com/office/drawing/2014/main" id="{92B1D29C-1DE3-47BD-9973-27A7D85D1704}"/>
                </a:ext>
              </a:extLst>
            </p:cNvPr>
            <p:cNvCxnSpPr>
              <a:cxnSpLocks/>
              <a:stCxn id="21" idx="2"/>
              <a:endCxn id="26" idx="0"/>
            </p:cNvCxnSpPr>
            <p:nvPr/>
          </p:nvCxnSpPr>
          <p:spPr>
            <a:xfrm flipH="1">
              <a:off x="6990453" y="3909894"/>
              <a:ext cx="666307" cy="19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EECC56E-006D-4719-B763-9D9DC10C479F}"/>
                </a:ext>
              </a:extLst>
            </p:cNvPr>
            <p:cNvSpPr/>
            <p:nvPr/>
          </p:nvSpPr>
          <p:spPr>
            <a:xfrm>
              <a:off x="8999439" y="4988803"/>
              <a:ext cx="1598645" cy="665584"/>
            </a:xfrm>
            <a:prstGeom prst="rect">
              <a:avLst/>
            </a:prstGeom>
            <a:solidFill>
              <a:srgbClr val="DF7D3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200" dirty="0" err="1"/>
                <a:t>AppInsightsLogger</a:t>
              </a:r>
              <a:endParaRPr lang="en-US" sz="1200" dirty="0"/>
            </a:p>
          </p:txBody>
        </p:sp>
        <p:sp>
          <p:nvSpPr>
            <p:cNvPr id="38" name="Rectangle 37">
              <a:extLst>
                <a:ext uri="{FF2B5EF4-FFF2-40B4-BE49-F238E27FC236}">
                  <a16:creationId xmlns:a16="http://schemas.microsoft.com/office/drawing/2014/main" id="{D7EAEB2F-0F99-4D84-961D-89DA26448A63}"/>
                </a:ext>
              </a:extLst>
            </p:cNvPr>
            <p:cNvSpPr/>
            <p:nvPr/>
          </p:nvSpPr>
          <p:spPr>
            <a:xfrm>
              <a:off x="9008756" y="5779636"/>
              <a:ext cx="1598645" cy="665584"/>
            </a:xfrm>
            <a:prstGeom prst="rect">
              <a:avLst/>
            </a:prstGeom>
            <a:solidFill>
              <a:srgbClr val="DF7D3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ConsoleLogger</a:t>
              </a:r>
              <a:endParaRPr lang="en-US" sz="1400" dirty="0"/>
            </a:p>
          </p:txBody>
        </p:sp>
        <p:cxnSp>
          <p:nvCxnSpPr>
            <p:cNvPr id="40" name="Straight Arrow Connector 39">
              <a:extLst>
                <a:ext uri="{FF2B5EF4-FFF2-40B4-BE49-F238E27FC236}">
                  <a16:creationId xmlns:a16="http://schemas.microsoft.com/office/drawing/2014/main" id="{8B40312B-1A40-4FEC-AE11-35A44B50303A}"/>
                </a:ext>
              </a:extLst>
            </p:cNvPr>
            <p:cNvCxnSpPr>
              <a:stCxn id="26" idx="2"/>
              <a:endCxn id="22" idx="0"/>
            </p:cNvCxnSpPr>
            <p:nvPr/>
          </p:nvCxnSpPr>
          <p:spPr>
            <a:xfrm>
              <a:off x="6990453" y="4773638"/>
              <a:ext cx="666306" cy="75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ACBFBC2-54F5-4DE3-9266-780A3FCB059B}"/>
                </a:ext>
              </a:extLst>
            </p:cNvPr>
            <p:cNvCxnSpPr>
              <a:stCxn id="21" idx="2"/>
              <a:endCxn id="27" idx="0"/>
            </p:cNvCxnSpPr>
            <p:nvPr/>
          </p:nvCxnSpPr>
          <p:spPr>
            <a:xfrm>
              <a:off x="7656760" y="3909894"/>
              <a:ext cx="1135456" cy="19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2473B34-C051-427C-9BD1-102CA1A4E8D6}"/>
                </a:ext>
              </a:extLst>
            </p:cNvPr>
            <p:cNvCxnSpPr>
              <a:stCxn id="27" idx="2"/>
              <a:endCxn id="22" idx="0"/>
            </p:cNvCxnSpPr>
            <p:nvPr/>
          </p:nvCxnSpPr>
          <p:spPr>
            <a:xfrm flipH="1">
              <a:off x="7656759" y="4773638"/>
              <a:ext cx="1135457" cy="75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51A6A2F-366F-4BB6-AE5F-B75BF810BC1D}"/>
                </a:ext>
              </a:extLst>
            </p:cNvPr>
            <p:cNvCxnSpPr>
              <a:stCxn id="22" idx="3"/>
              <a:endCxn id="37" idx="1"/>
            </p:cNvCxnSpPr>
            <p:nvPr/>
          </p:nvCxnSpPr>
          <p:spPr>
            <a:xfrm flipV="1">
              <a:off x="8456081" y="5321595"/>
              <a:ext cx="543358" cy="542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9740F26-AEE2-464C-8600-9E8A5B4A4207}"/>
                </a:ext>
              </a:extLst>
            </p:cNvPr>
            <p:cNvCxnSpPr>
              <a:stCxn id="22" idx="3"/>
              <a:endCxn id="38" idx="1"/>
            </p:cNvCxnSpPr>
            <p:nvPr/>
          </p:nvCxnSpPr>
          <p:spPr>
            <a:xfrm>
              <a:off x="8456081" y="5863819"/>
              <a:ext cx="552675" cy="248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242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1201-D927-4B96-80F5-B3C41EBF54C7}"/>
              </a:ext>
            </a:extLst>
          </p:cNvPr>
          <p:cNvSpPr>
            <a:spLocks noGrp="1"/>
          </p:cNvSpPr>
          <p:nvPr>
            <p:ph type="title"/>
          </p:nvPr>
        </p:nvSpPr>
        <p:spPr/>
        <p:txBody>
          <a:bodyPr/>
          <a:lstStyle/>
          <a:p>
            <a:r>
              <a:rPr lang="es-ES" dirty="0"/>
              <a:t>Show me </a:t>
            </a:r>
            <a:br>
              <a:rPr lang="es-ES" dirty="0"/>
            </a:br>
            <a:r>
              <a:rPr lang="es-ES" dirty="0"/>
              <a:t>the code!!</a:t>
            </a:r>
            <a:endParaRPr lang="en-US" dirty="0"/>
          </a:p>
        </p:txBody>
      </p:sp>
      <p:sp>
        <p:nvSpPr>
          <p:cNvPr id="3" name="Text Placeholder 2">
            <a:extLst>
              <a:ext uri="{FF2B5EF4-FFF2-40B4-BE49-F238E27FC236}">
                <a16:creationId xmlns:a16="http://schemas.microsoft.com/office/drawing/2014/main" id="{7D6D584E-1D4E-4298-B838-6064C0088C2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6164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9E1129-506D-4435-AF31-9DFAE60C22CE}"/>
              </a:ext>
            </a:extLst>
          </p:cNvPr>
          <p:cNvSpPr/>
          <p:nvPr/>
        </p:nvSpPr>
        <p:spPr>
          <a:xfrm>
            <a:off x="0" y="3259245"/>
            <a:ext cx="12191999" cy="646331"/>
          </a:xfrm>
          <a:prstGeom prst="rect">
            <a:avLst/>
          </a:prstGeom>
        </p:spPr>
        <p:txBody>
          <a:bodyPr wrap="square">
            <a:spAutoFit/>
          </a:bodyPr>
          <a:lstStyle/>
          <a:p>
            <a:pPr algn="ctr"/>
            <a:r>
              <a:rPr lang="en-US" sz="3600" dirty="0"/>
              <a:t>https://github.com/luismanez/sp-saturday-madrid-2019</a:t>
            </a:r>
          </a:p>
        </p:txBody>
      </p:sp>
    </p:spTree>
    <p:extLst>
      <p:ext uri="{BB962C8B-B14F-4D97-AF65-F5344CB8AC3E}">
        <p14:creationId xmlns:p14="http://schemas.microsoft.com/office/powerpoint/2010/main" val="2868793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2AF06-355A-4A25-83F9-0B67632DADA6}"/>
              </a:ext>
            </a:extLst>
          </p:cNvPr>
          <p:cNvSpPr>
            <a:spLocks noGrp="1"/>
          </p:cNvSpPr>
          <p:nvPr>
            <p:ph type="title"/>
          </p:nvPr>
        </p:nvSpPr>
        <p:spPr/>
        <p:txBody>
          <a:bodyPr/>
          <a:lstStyle/>
          <a:p>
            <a:r>
              <a:rPr lang="es-ES" dirty="0"/>
              <a:t>WiFi </a:t>
            </a:r>
            <a:r>
              <a:rPr lang="es-ES" dirty="0" err="1"/>
              <a:t>keys</a:t>
            </a:r>
            <a:r>
              <a:rPr lang="es-ES" dirty="0"/>
              <a:t> for attendees</a:t>
            </a:r>
          </a:p>
        </p:txBody>
      </p:sp>
      <p:sp>
        <p:nvSpPr>
          <p:cNvPr id="3" name="Marcador de texto 2">
            <a:extLst>
              <a:ext uri="{FF2B5EF4-FFF2-40B4-BE49-F238E27FC236}">
                <a16:creationId xmlns:a16="http://schemas.microsoft.com/office/drawing/2014/main" id="{FE3EDB2F-1AD9-4D7B-99F6-163B4A23704E}"/>
              </a:ext>
            </a:extLst>
          </p:cNvPr>
          <p:cNvSpPr>
            <a:spLocks noGrp="1"/>
          </p:cNvSpPr>
          <p:nvPr>
            <p:ph type="body" sz="quarter" idx="10"/>
          </p:nvPr>
        </p:nvSpPr>
        <p:spPr>
          <a:xfrm>
            <a:off x="515098" y="1238486"/>
            <a:ext cx="8171702" cy="4878080"/>
          </a:xfrm>
        </p:spPr>
        <p:txBody>
          <a:bodyPr/>
          <a:lstStyle/>
          <a:p>
            <a:r>
              <a:rPr lang="es-ES" dirty="0"/>
              <a:t>Wireless </a:t>
            </a:r>
            <a:r>
              <a:rPr lang="es-ES" dirty="0" err="1"/>
              <a:t>network</a:t>
            </a:r>
            <a:r>
              <a:rPr lang="es-ES" dirty="0"/>
              <a:t>: </a:t>
            </a:r>
            <a:r>
              <a:rPr lang="es-ES" b="1" dirty="0"/>
              <a:t>MSFT_GUEST</a:t>
            </a:r>
          </a:p>
          <a:p>
            <a:r>
              <a:rPr lang="es-ES" dirty="0" err="1"/>
              <a:t>Login</a:t>
            </a:r>
            <a:r>
              <a:rPr lang="es-ES" dirty="0"/>
              <a:t> </a:t>
            </a:r>
            <a:r>
              <a:rPr lang="es-ES" dirty="0" err="1"/>
              <a:t>details</a:t>
            </a:r>
            <a:r>
              <a:rPr lang="es-ES" dirty="0"/>
              <a:t>:</a:t>
            </a:r>
          </a:p>
          <a:p>
            <a:pPr marL="457200" indent="-457200">
              <a:buFont typeface="Arial" panose="020B0604020202020204" pitchFamily="34" charset="0"/>
              <a:buChar char="•"/>
            </a:pPr>
            <a:r>
              <a:rPr lang="es-ES" dirty="0" err="1"/>
              <a:t>Guest</a:t>
            </a:r>
            <a:r>
              <a:rPr lang="es-ES" dirty="0"/>
              <a:t> </a:t>
            </a:r>
            <a:r>
              <a:rPr lang="es-ES" dirty="0" err="1"/>
              <a:t>Username</a:t>
            </a:r>
            <a:r>
              <a:rPr lang="es-ES" dirty="0"/>
              <a:t>: </a:t>
            </a:r>
            <a:r>
              <a:rPr lang="es-ES" b="1" dirty="0">
                <a:solidFill>
                  <a:srgbClr val="056B70"/>
                </a:solidFill>
                <a:hlinkClick r:id="rId2">
                  <a:extLst>
                    <a:ext uri="{A12FA001-AC4F-418D-AE19-62706E023703}">
                      <ahyp:hlinkClr xmlns:ahyp="http://schemas.microsoft.com/office/drawing/2018/hyperlinkcolor" val="tx"/>
                    </a:ext>
                  </a:extLst>
                </a:hlinkClick>
              </a:rPr>
              <a:t>O365Sat@outlook.com</a:t>
            </a:r>
            <a:r>
              <a:rPr lang="es-ES" b="1" dirty="0"/>
              <a:t> </a:t>
            </a:r>
          </a:p>
          <a:p>
            <a:pPr marL="457200" indent="-457200">
              <a:buFont typeface="Arial" panose="020B0604020202020204" pitchFamily="34" charset="0"/>
              <a:buChar char="•"/>
            </a:pPr>
            <a:r>
              <a:rPr lang="es-ES" dirty="0" err="1"/>
              <a:t>Guest</a:t>
            </a:r>
            <a:r>
              <a:rPr lang="es-ES" dirty="0"/>
              <a:t> </a:t>
            </a:r>
            <a:r>
              <a:rPr lang="es-ES" dirty="0" err="1"/>
              <a:t>Password</a:t>
            </a:r>
            <a:r>
              <a:rPr lang="es-ES" dirty="0"/>
              <a:t>: </a:t>
            </a:r>
            <a:r>
              <a:rPr lang="es-ES" b="1" dirty="0"/>
              <a:t>0195</a:t>
            </a:r>
          </a:p>
          <a:p>
            <a:endParaRPr lang="es-ES" dirty="0"/>
          </a:p>
        </p:txBody>
      </p:sp>
      <p:sp>
        <p:nvSpPr>
          <p:cNvPr id="5" name="Explosión: 8 puntos 4">
            <a:extLst>
              <a:ext uri="{FF2B5EF4-FFF2-40B4-BE49-F238E27FC236}">
                <a16:creationId xmlns:a16="http://schemas.microsoft.com/office/drawing/2014/main" id="{A279D57C-DAA8-4758-826A-482BAC16C2B1}"/>
              </a:ext>
            </a:extLst>
          </p:cNvPr>
          <p:cNvSpPr/>
          <p:nvPr/>
        </p:nvSpPr>
        <p:spPr bwMode="auto">
          <a:xfrm rot="-600000">
            <a:off x="1994096" y="3894363"/>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grpSp>
        <p:nvGrpSpPr>
          <p:cNvPr id="6" name="Group 68">
            <a:extLst>
              <a:ext uri="{FF2B5EF4-FFF2-40B4-BE49-F238E27FC236}">
                <a16:creationId xmlns:a16="http://schemas.microsoft.com/office/drawing/2014/main" id="{42789EBD-9E96-4225-8B5D-1B96FA349415}"/>
              </a:ext>
            </a:extLst>
          </p:cNvPr>
          <p:cNvGrpSpPr/>
          <p:nvPr/>
        </p:nvGrpSpPr>
        <p:grpSpPr>
          <a:xfrm flipH="1">
            <a:off x="8633531" y="1078364"/>
            <a:ext cx="3033483" cy="4711400"/>
            <a:chOff x="7466013" y="2174875"/>
            <a:chExt cx="2255837" cy="3503613"/>
          </a:xfrm>
        </p:grpSpPr>
        <p:sp>
          <p:nvSpPr>
            <p:cNvPr id="7" name="Freeform 5">
              <a:extLst>
                <a:ext uri="{FF2B5EF4-FFF2-40B4-BE49-F238E27FC236}">
                  <a16:creationId xmlns:a16="http://schemas.microsoft.com/office/drawing/2014/main" id="{4530F00E-DC4B-4249-A6F6-3EAA19581A1D}"/>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7DB88760-E6E2-4E35-970B-7FB9EE61FDFA}"/>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B58D0CBC-427B-4DB1-A269-9D2206D8ED3D}"/>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3E8C2465-243F-4F99-BBD0-BE0EA9382567}"/>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DFC393E1-73D7-4743-8830-A133ADB7529A}"/>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8C6A086E-1253-44F1-A8DB-924D320EED50}"/>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C63A47E-97CB-4097-A197-59377E5C6D45}"/>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D81ECD43-9C6A-4C13-A069-636137154946}"/>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152FC469-80CB-41B3-9814-53E46951983E}"/>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7E542AE5-6E98-444D-8BB9-191277FF31CB}"/>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249F5524-ECD6-40C9-8117-3A816D6DA19F}"/>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214E0AD-D43C-4EDD-93B2-2B750838E16E}"/>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F090B3A0-8C5A-46EC-882D-29E9AEB75F2C}"/>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EBF9468-A0D6-4610-B0A4-8836C7C76BBF}"/>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D0AA3099-E147-4EF0-8716-CE55AFB5DAC0}"/>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a16="http://schemas.microsoft.com/office/drawing/2014/main" id="{866208A6-B133-418C-86E5-C6D9BECE9BBB}"/>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DAE2F0E1-ECAF-4FEC-809C-2DD446DE6F14}"/>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F516EF93-504E-49E3-9B48-25B5F5D956FD}"/>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8F446FD0-0652-4201-9918-B3A48E1891BD}"/>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8B625662-531A-419A-AA5E-008B97AFAB65}"/>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id="{84DF8148-15FA-4196-AFC4-DF8726158F0F}"/>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56604F0B-5C9C-4307-A498-70A9F80364CE}"/>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a16="http://schemas.microsoft.com/office/drawing/2014/main" id="{B644B073-CE14-4857-86DC-BCAAD8CD0472}"/>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a:extLst>
                <a:ext uri="{FF2B5EF4-FFF2-40B4-BE49-F238E27FC236}">
                  <a16:creationId xmlns:a16="http://schemas.microsoft.com/office/drawing/2014/main" id="{393CCD7A-F7C0-455B-B54B-74C055B0713A}"/>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a:extLst>
                <a:ext uri="{FF2B5EF4-FFF2-40B4-BE49-F238E27FC236}">
                  <a16:creationId xmlns:a16="http://schemas.microsoft.com/office/drawing/2014/main" id="{ADE77E84-9480-43E5-B89C-E3690A268A51}"/>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a:extLst>
                <a:ext uri="{FF2B5EF4-FFF2-40B4-BE49-F238E27FC236}">
                  <a16:creationId xmlns:a16="http://schemas.microsoft.com/office/drawing/2014/main" id="{03C529D5-6744-4B70-9157-C6D8B9249FA7}"/>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a:extLst>
                <a:ext uri="{FF2B5EF4-FFF2-40B4-BE49-F238E27FC236}">
                  <a16:creationId xmlns:a16="http://schemas.microsoft.com/office/drawing/2014/main" id="{ABA30456-79BF-40F6-AF99-74C74A7B4AC8}"/>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a:extLst>
                <a:ext uri="{FF2B5EF4-FFF2-40B4-BE49-F238E27FC236}">
                  <a16:creationId xmlns:a16="http://schemas.microsoft.com/office/drawing/2014/main" id="{04120DC7-09E7-456B-A74C-30EB43F20DAF}"/>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4">
              <a:extLst>
                <a:ext uri="{FF2B5EF4-FFF2-40B4-BE49-F238E27FC236}">
                  <a16:creationId xmlns:a16="http://schemas.microsoft.com/office/drawing/2014/main" id="{9C87073A-1002-4634-86A7-0FAD0EB3624D}"/>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F406B3D2-BCD6-466D-9D69-55D87B065B74}"/>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a:extLst>
                <a:ext uri="{FF2B5EF4-FFF2-40B4-BE49-F238E27FC236}">
                  <a16:creationId xmlns:a16="http://schemas.microsoft.com/office/drawing/2014/main" id="{4467490D-7FF9-4689-AAB5-846CCAB3EF00}"/>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a:extLst>
                <a:ext uri="{FF2B5EF4-FFF2-40B4-BE49-F238E27FC236}">
                  <a16:creationId xmlns:a16="http://schemas.microsoft.com/office/drawing/2014/main" id="{25A4044F-02FF-4B20-89A4-4D24DBE3D6A9}"/>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2">
              <a:extLst>
                <a:ext uri="{FF2B5EF4-FFF2-40B4-BE49-F238E27FC236}">
                  <a16:creationId xmlns:a16="http://schemas.microsoft.com/office/drawing/2014/main" id="{E79A0F33-2643-452E-BB22-5C4A7FEA1312}"/>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4CE24CE7-2A20-468F-803F-54819731D627}"/>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4">
              <a:extLst>
                <a:ext uri="{FF2B5EF4-FFF2-40B4-BE49-F238E27FC236}">
                  <a16:creationId xmlns:a16="http://schemas.microsoft.com/office/drawing/2014/main" id="{02CF738B-FD43-4DC4-8CE3-F3DB3F33E1D8}"/>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5">
              <a:extLst>
                <a:ext uri="{FF2B5EF4-FFF2-40B4-BE49-F238E27FC236}">
                  <a16:creationId xmlns:a16="http://schemas.microsoft.com/office/drawing/2014/main" id="{737FB9A7-32D7-4141-8E0F-570FC9116490}"/>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6">
              <a:extLst>
                <a:ext uri="{FF2B5EF4-FFF2-40B4-BE49-F238E27FC236}">
                  <a16:creationId xmlns:a16="http://schemas.microsoft.com/office/drawing/2014/main" id="{CB884C7B-56EE-4EAE-8511-89D91A746086}"/>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9594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txBox="1">
            <a:spLocks/>
          </p:cNvSpPr>
          <p:nvPr/>
        </p:nvSpPr>
        <p:spPr>
          <a:xfrm>
            <a:off x="7191100" y="1485900"/>
            <a:ext cx="4910413" cy="1647549"/>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dirty="0">
                <a:ln>
                  <a:noFill/>
                </a:ln>
                <a:solidFill>
                  <a:srgbClr val="056B70"/>
                </a:solidFill>
                <a:effectLst/>
                <a:uLnTx/>
                <a:uFillTx/>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dirty="0">
                <a:ln>
                  <a:noFill/>
                </a:ln>
                <a:solidFill>
                  <a:srgbClr val="056B70"/>
                </a:solidFill>
                <a:effectLst/>
                <a:uLnTx/>
                <a:uFillTx/>
                <a:ea typeface="+mn-ea"/>
                <a:cs typeface="+mn-cs"/>
              </a:rPr>
              <a:t>techcommunity.microsoft.com </a:t>
            </a:r>
            <a:endParaRPr kumimoji="0" lang="en-US" sz="4000" b="0" i="0" u="sng" strike="noStrike" kern="1200" cap="none" spc="-70" normalizeH="0" baseline="0" noProof="0" dirty="0">
              <a:ln>
                <a:noFill/>
              </a:ln>
              <a:solidFill>
                <a:srgbClr val="056B70"/>
              </a:solidFill>
              <a:effectLst/>
              <a:uLnTx/>
              <a:uFillTx/>
              <a:ea typeface="+mn-ea"/>
              <a:cs typeface="+mn-cs"/>
            </a:endParaRPr>
          </a:p>
        </p:txBody>
      </p:sp>
      <p:sp>
        <p:nvSpPr>
          <p:cNvPr id="8" name="Content Placeholder 6"/>
          <p:cNvSpPr txBox="1">
            <a:spLocks/>
          </p:cNvSpPr>
          <p:nvPr/>
        </p:nvSpPr>
        <p:spPr>
          <a:xfrm>
            <a:off x="7191100" y="3266460"/>
            <a:ext cx="4678685" cy="284296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lvl="0" defTabSz="914400">
              <a:spcBef>
                <a:spcPts val="1800"/>
              </a:spcBef>
              <a:buSzTx/>
            </a:pPr>
            <a:r>
              <a:rPr lang="en-US" dirty="0">
                <a:solidFill>
                  <a:srgbClr val="333333"/>
                </a:solidFill>
                <a:latin typeface="Raleway"/>
                <a:cs typeface="+mn-cs"/>
              </a:rPr>
              <a:t>One Microsoft community for IT Pros and tech enthusiasts to learn from experts on Microsoft products</a:t>
            </a:r>
          </a:p>
          <a:p>
            <a:pPr lvl="0" defTabSz="914400">
              <a:spcBef>
                <a:spcPts val="1800"/>
              </a:spcBef>
              <a:buSzTx/>
            </a:pPr>
            <a:r>
              <a:rPr lang="en-US" dirty="0">
                <a:solidFill>
                  <a:srgbClr val="333333"/>
                </a:solidFill>
                <a:latin typeface="Raleway"/>
                <a:cs typeface="+mn-cs"/>
              </a:rPr>
              <a:t>Trusted resource for news, best practices and answers from Microsoft product teams and MVPs</a:t>
            </a:r>
          </a:p>
          <a:p>
            <a:pPr lvl="0" defTabSz="914400">
              <a:spcBef>
                <a:spcPts val="1800"/>
              </a:spcBef>
              <a:buSzTx/>
            </a:pPr>
            <a:r>
              <a:rPr lang="en-US" dirty="0">
                <a:solidFill>
                  <a:srgbClr val="333333"/>
                </a:solidFill>
                <a:latin typeface="Raleway"/>
                <a:cs typeface="+mn-cs"/>
              </a:rPr>
              <a:t>Join today!  It’s free – sign in with your Microsoft Account.</a:t>
            </a: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5" name="Imagen 4">
            <a:extLst>
              <a:ext uri="{FF2B5EF4-FFF2-40B4-BE49-F238E27FC236}">
                <a16:creationId xmlns:a16="http://schemas.microsoft.com/office/drawing/2014/main" id="{26A93514-456A-4689-9A56-6E00C931AA94}"/>
              </a:ext>
            </a:extLst>
          </p:cNvPr>
          <p:cNvPicPr>
            <a:picLocks noChangeAspect="1"/>
          </p:cNvPicPr>
          <p:nvPr/>
        </p:nvPicPr>
        <p:blipFill>
          <a:blip r:embed="rId3"/>
          <a:stretch>
            <a:fillRect/>
          </a:stretch>
        </p:blipFill>
        <p:spPr>
          <a:xfrm>
            <a:off x="-313739" y="0"/>
            <a:ext cx="7249187"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sp>
        <p:nvSpPr>
          <p:cNvPr id="4" name="Marcador de texto 3">
            <a:extLst>
              <a:ext uri="{FF2B5EF4-FFF2-40B4-BE49-F238E27FC236}">
                <a16:creationId xmlns:a16="http://schemas.microsoft.com/office/drawing/2014/main" id="{C5F86A0A-57AE-447F-9792-642B47695636}"/>
              </a:ext>
            </a:extLst>
          </p:cNvPr>
          <p:cNvSpPr>
            <a:spLocks noGrp="1"/>
          </p:cNvSpPr>
          <p:nvPr>
            <p:ph type="body" sz="quarter" idx="10"/>
          </p:nvPr>
        </p:nvSpPr>
        <p:spPr>
          <a:xfrm>
            <a:off x="515098" y="1238486"/>
            <a:ext cx="6302517" cy="4878080"/>
          </a:xfrm>
        </p:spPr>
        <p:txBody>
          <a:bodyPr/>
          <a:lstStyle/>
          <a:p>
            <a:r>
              <a:rPr lang="en-US" dirty="0"/>
              <a:t>Please, fill your SP &amp; Office 365 Saturday Madrid passport if you want to participate.</a:t>
            </a:r>
          </a:p>
          <a:p>
            <a:r>
              <a:rPr lang="en-US" dirty="0"/>
              <a:t>You can win one of these gifts:</a:t>
            </a:r>
          </a:p>
        </p:txBody>
      </p:sp>
      <p:pic>
        <p:nvPicPr>
          <p:cNvPr id="14" name="Imagen 13">
            <a:extLst>
              <a:ext uri="{FF2B5EF4-FFF2-40B4-BE49-F238E27FC236}">
                <a16:creationId xmlns:a16="http://schemas.microsoft.com/office/drawing/2014/main" id="{500C79B5-5D80-4E5D-8C40-83CF3871E3AD}"/>
              </a:ext>
            </a:extLst>
          </p:cNvPr>
          <p:cNvPicPr>
            <a:picLocks noChangeAspect="1"/>
          </p:cNvPicPr>
          <p:nvPr/>
        </p:nvPicPr>
        <p:blipFill>
          <a:blip r:embed="rId3"/>
          <a:stretch>
            <a:fillRect/>
          </a:stretch>
        </p:blipFill>
        <p:spPr>
          <a:xfrm>
            <a:off x="6772081" y="-5275"/>
            <a:ext cx="5409896" cy="6858000"/>
          </a:xfrm>
          <a:prstGeom prst="rect">
            <a:avLst/>
          </a:prstGeom>
        </p:spPr>
      </p:pic>
      <p:sp>
        <p:nvSpPr>
          <p:cNvPr id="51" name="CuadroTexto 50">
            <a:extLst>
              <a:ext uri="{FF2B5EF4-FFF2-40B4-BE49-F238E27FC236}">
                <a16:creationId xmlns:a16="http://schemas.microsoft.com/office/drawing/2014/main" id="{71786F39-69C3-4FDC-ADB2-E5CBE83CDE8D}"/>
              </a:ext>
            </a:extLst>
          </p:cNvPr>
          <p:cNvSpPr txBox="1"/>
          <p:nvPr/>
        </p:nvSpPr>
        <p:spPr>
          <a:xfrm>
            <a:off x="7644484" y="3971679"/>
            <a:ext cx="627356" cy="430887"/>
          </a:xfrm>
          <a:prstGeom prst="rect">
            <a:avLst/>
          </a:prstGeom>
          <a:noFill/>
        </p:spPr>
        <p:txBody>
          <a:bodyPr wrap="square" lIns="0" tIns="0" rIns="0" bIns="0" rtlCol="0">
            <a:spAutoFit/>
          </a:bodyPr>
          <a:lstStyle/>
          <a:p>
            <a:r>
              <a:rPr lang="es-ES" sz="2800" b="1" spc="-93" dirty="0">
                <a:solidFill>
                  <a:srgbClr val="FF0000"/>
                </a:solidFill>
              </a:rPr>
              <a:t>10</a:t>
            </a:r>
          </a:p>
        </p:txBody>
      </p:sp>
      <p:sp>
        <p:nvSpPr>
          <p:cNvPr id="52" name="CuadroTexto 51">
            <a:extLst>
              <a:ext uri="{FF2B5EF4-FFF2-40B4-BE49-F238E27FC236}">
                <a16:creationId xmlns:a16="http://schemas.microsoft.com/office/drawing/2014/main" id="{E7AC9431-5467-4987-A8A5-53B5A95CAD1E}"/>
              </a:ext>
            </a:extLst>
          </p:cNvPr>
          <p:cNvSpPr txBox="1"/>
          <p:nvPr/>
        </p:nvSpPr>
        <p:spPr>
          <a:xfrm>
            <a:off x="10043626" y="4828786"/>
            <a:ext cx="453435" cy="430887"/>
          </a:xfrm>
          <a:prstGeom prst="rect">
            <a:avLst/>
          </a:prstGeom>
          <a:noFill/>
        </p:spPr>
        <p:txBody>
          <a:bodyPr wrap="square" lIns="0" tIns="0" rIns="0" bIns="0" rtlCol="0">
            <a:spAutoFit/>
          </a:bodyPr>
          <a:lstStyle/>
          <a:p>
            <a:r>
              <a:rPr lang="es-ES" sz="2800" b="1" spc="-93" dirty="0">
                <a:solidFill>
                  <a:srgbClr val="FF0000"/>
                </a:solidFill>
              </a:rPr>
              <a:t>9</a:t>
            </a:r>
          </a:p>
        </p:txBody>
      </p:sp>
      <p:sp>
        <p:nvSpPr>
          <p:cNvPr id="53" name="CuadroTexto 52">
            <a:extLst>
              <a:ext uri="{FF2B5EF4-FFF2-40B4-BE49-F238E27FC236}">
                <a16:creationId xmlns:a16="http://schemas.microsoft.com/office/drawing/2014/main" id="{1B257059-8DB1-4D2A-82EA-9B615F87E0BB}"/>
              </a:ext>
            </a:extLst>
          </p:cNvPr>
          <p:cNvSpPr txBox="1"/>
          <p:nvPr/>
        </p:nvSpPr>
        <p:spPr>
          <a:xfrm>
            <a:off x="7818405" y="5672294"/>
            <a:ext cx="453435" cy="430887"/>
          </a:xfrm>
          <a:prstGeom prst="rect">
            <a:avLst/>
          </a:prstGeom>
          <a:noFill/>
        </p:spPr>
        <p:txBody>
          <a:bodyPr wrap="square" lIns="0" tIns="0" rIns="0" bIns="0" rtlCol="0">
            <a:spAutoFit/>
          </a:bodyPr>
          <a:lstStyle/>
          <a:p>
            <a:r>
              <a:rPr lang="es-ES" sz="2800" b="1" spc="-93" dirty="0">
                <a:solidFill>
                  <a:srgbClr val="FF0000"/>
                </a:solidFill>
              </a:rPr>
              <a:t>8</a:t>
            </a:r>
          </a:p>
        </p:txBody>
      </p:sp>
      <p:sp>
        <p:nvSpPr>
          <p:cNvPr id="54" name="CuadroTexto 53">
            <a:extLst>
              <a:ext uri="{FF2B5EF4-FFF2-40B4-BE49-F238E27FC236}">
                <a16:creationId xmlns:a16="http://schemas.microsoft.com/office/drawing/2014/main" id="{3844C345-BEAD-460A-B3D6-6A66BB252EF4}"/>
              </a:ext>
            </a:extLst>
          </p:cNvPr>
          <p:cNvSpPr txBox="1"/>
          <p:nvPr/>
        </p:nvSpPr>
        <p:spPr>
          <a:xfrm>
            <a:off x="7644484" y="2951000"/>
            <a:ext cx="828583" cy="215444"/>
          </a:xfrm>
          <a:prstGeom prst="rect">
            <a:avLst/>
          </a:prstGeom>
          <a:noFill/>
        </p:spPr>
        <p:txBody>
          <a:bodyPr wrap="square" lIns="0" tIns="0" rIns="0" bIns="0" rtlCol="0">
            <a:spAutoFit/>
          </a:bodyPr>
          <a:lstStyle/>
          <a:p>
            <a:r>
              <a:rPr lang="es-ES" sz="1400" b="1" spc="-93" dirty="0" err="1">
                <a:solidFill>
                  <a:srgbClr val="FF0000"/>
                </a:solidFill>
              </a:rPr>
              <a:t>Odor</a:t>
            </a:r>
            <a:endParaRPr lang="es-ES" sz="1400" b="1" spc="-93" dirty="0">
              <a:solidFill>
                <a:srgbClr val="FF0000"/>
              </a:solidFill>
            </a:endParaRPr>
          </a:p>
        </p:txBody>
      </p:sp>
      <p:sp>
        <p:nvSpPr>
          <p:cNvPr id="55" name="CuadroTexto 54">
            <a:extLst>
              <a:ext uri="{FF2B5EF4-FFF2-40B4-BE49-F238E27FC236}">
                <a16:creationId xmlns:a16="http://schemas.microsoft.com/office/drawing/2014/main" id="{5213B6B7-437D-47C1-B9BD-3168F404B0D6}"/>
              </a:ext>
            </a:extLst>
          </p:cNvPr>
          <p:cNvSpPr txBox="1"/>
          <p:nvPr/>
        </p:nvSpPr>
        <p:spPr>
          <a:xfrm>
            <a:off x="10418629" y="2959389"/>
            <a:ext cx="1922233" cy="215444"/>
          </a:xfrm>
          <a:prstGeom prst="rect">
            <a:avLst/>
          </a:prstGeom>
          <a:noFill/>
        </p:spPr>
        <p:txBody>
          <a:bodyPr wrap="square" lIns="0" tIns="0" rIns="0" bIns="0" rtlCol="0">
            <a:spAutoFit/>
          </a:bodyPr>
          <a:lstStyle/>
          <a:p>
            <a:r>
              <a:rPr lang="es-ES" sz="1400" b="1" spc="-93" dirty="0">
                <a:solidFill>
                  <a:srgbClr val="FF0000"/>
                </a:solidFill>
              </a:rPr>
              <a:t>Odor@winterfell.com</a:t>
            </a:r>
          </a:p>
        </p:txBody>
      </p:sp>
      <p:sp>
        <p:nvSpPr>
          <p:cNvPr id="21" name="Explosión: 8 puntos 20">
            <a:extLst>
              <a:ext uri="{FF2B5EF4-FFF2-40B4-BE49-F238E27FC236}">
                <a16:creationId xmlns:a16="http://schemas.microsoft.com/office/drawing/2014/main" id="{5EF7ABC3-602D-4437-AD3A-1E34FECACDF6}"/>
              </a:ext>
            </a:extLst>
          </p:cNvPr>
          <p:cNvSpPr/>
          <p:nvPr/>
        </p:nvSpPr>
        <p:spPr bwMode="auto">
          <a:xfrm rot="-600000">
            <a:off x="4296760" y="4110982"/>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pic>
        <p:nvPicPr>
          <p:cNvPr id="34" name="Gráfico 33">
            <a:extLst>
              <a:ext uri="{FF2B5EF4-FFF2-40B4-BE49-F238E27FC236}">
                <a16:creationId xmlns:a16="http://schemas.microsoft.com/office/drawing/2014/main" id="{FBE496D5-477C-499F-B2F6-1F77B1CD9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573" y="5114108"/>
            <a:ext cx="726459" cy="786497"/>
          </a:xfrm>
          <a:prstGeom prst="rect">
            <a:avLst/>
          </a:prstGeom>
        </p:spPr>
      </p:pic>
      <p:sp>
        <p:nvSpPr>
          <p:cNvPr id="36" name="Rectángulo 35">
            <a:extLst>
              <a:ext uri="{FF2B5EF4-FFF2-40B4-BE49-F238E27FC236}">
                <a16:creationId xmlns:a16="http://schemas.microsoft.com/office/drawing/2014/main" id="{29666D37-4DEC-4D4A-8EB8-0F6A8773E367}"/>
              </a:ext>
            </a:extLst>
          </p:cNvPr>
          <p:cNvSpPr/>
          <p:nvPr/>
        </p:nvSpPr>
        <p:spPr>
          <a:xfrm>
            <a:off x="330501" y="3133408"/>
            <a:ext cx="598241"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37" name="Gráfico 36">
            <a:extLst>
              <a:ext uri="{FF2B5EF4-FFF2-40B4-BE49-F238E27FC236}">
                <a16:creationId xmlns:a16="http://schemas.microsoft.com/office/drawing/2014/main" id="{B02CC627-F2EA-48B4-A863-46FF2CF3FA9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26740" b="29894"/>
          <a:stretch/>
        </p:blipFill>
        <p:spPr>
          <a:xfrm>
            <a:off x="2631678" y="3160497"/>
            <a:ext cx="2920949" cy="639747"/>
          </a:xfrm>
          <a:prstGeom prst="rect">
            <a:avLst/>
          </a:prstGeom>
        </p:spPr>
      </p:pic>
      <p:sp>
        <p:nvSpPr>
          <p:cNvPr id="38" name="Rectángulo 37">
            <a:extLst>
              <a:ext uri="{FF2B5EF4-FFF2-40B4-BE49-F238E27FC236}">
                <a16:creationId xmlns:a16="http://schemas.microsoft.com/office/drawing/2014/main" id="{9BA95BBA-39C3-4B59-B6B3-7412F93A4685}"/>
              </a:ext>
            </a:extLst>
          </p:cNvPr>
          <p:cNvSpPr/>
          <p:nvPr/>
        </p:nvSpPr>
        <p:spPr>
          <a:xfrm>
            <a:off x="2259177" y="3114301"/>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sp>
        <p:nvSpPr>
          <p:cNvPr id="39" name="Rectángulo 38">
            <a:extLst>
              <a:ext uri="{FF2B5EF4-FFF2-40B4-BE49-F238E27FC236}">
                <a16:creationId xmlns:a16="http://schemas.microsoft.com/office/drawing/2014/main" id="{3488E557-E34B-4F31-A59D-6104E35E18CA}"/>
              </a:ext>
            </a:extLst>
          </p:cNvPr>
          <p:cNvSpPr/>
          <p:nvPr/>
        </p:nvSpPr>
        <p:spPr>
          <a:xfrm>
            <a:off x="275447" y="5184190"/>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4x</a:t>
            </a:r>
            <a:endParaRPr lang="es-ES" sz="1400" b="1" dirty="0"/>
          </a:p>
        </p:txBody>
      </p:sp>
      <p:sp>
        <p:nvSpPr>
          <p:cNvPr id="40" name="Rectángulo 39">
            <a:extLst>
              <a:ext uri="{FF2B5EF4-FFF2-40B4-BE49-F238E27FC236}">
                <a16:creationId xmlns:a16="http://schemas.microsoft.com/office/drawing/2014/main" id="{1F983618-D600-4767-B18B-3320CB0B2925}"/>
              </a:ext>
            </a:extLst>
          </p:cNvPr>
          <p:cNvSpPr/>
          <p:nvPr/>
        </p:nvSpPr>
        <p:spPr>
          <a:xfrm>
            <a:off x="2143765" y="5271399"/>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41" name="Imagen 40" descr="Imagen que contiene artículos de aseo personal&#10;&#10;Descripción generada automáticamente">
            <a:extLst>
              <a:ext uri="{FF2B5EF4-FFF2-40B4-BE49-F238E27FC236}">
                <a16:creationId xmlns:a16="http://schemas.microsoft.com/office/drawing/2014/main" id="{CB3AD4E1-81F9-42C8-AAA4-3BF6EFB1FDA5}"/>
              </a:ext>
            </a:extLst>
          </p:cNvPr>
          <p:cNvPicPr>
            <a:picLocks noChangeAspect="1"/>
          </p:cNvPicPr>
          <p:nvPr/>
        </p:nvPicPr>
        <p:blipFill>
          <a:blip r:embed="rId8"/>
          <a:stretch>
            <a:fillRect/>
          </a:stretch>
        </p:blipFill>
        <p:spPr>
          <a:xfrm>
            <a:off x="3274861" y="5507984"/>
            <a:ext cx="836430" cy="1119144"/>
          </a:xfrm>
          <a:prstGeom prst="rect">
            <a:avLst/>
          </a:prstGeom>
        </p:spPr>
      </p:pic>
      <p:pic>
        <p:nvPicPr>
          <p:cNvPr id="42" name="Imagen 41">
            <a:extLst>
              <a:ext uri="{FF2B5EF4-FFF2-40B4-BE49-F238E27FC236}">
                <a16:creationId xmlns:a16="http://schemas.microsoft.com/office/drawing/2014/main" id="{088B08E7-8758-4E90-8FC7-05A1D2325E02}"/>
              </a:ext>
            </a:extLst>
          </p:cNvPr>
          <p:cNvPicPr>
            <a:picLocks noChangeAspect="1"/>
          </p:cNvPicPr>
          <p:nvPr/>
        </p:nvPicPr>
        <p:blipFill>
          <a:blip r:embed="rId9"/>
          <a:stretch>
            <a:fillRect/>
          </a:stretch>
        </p:blipFill>
        <p:spPr>
          <a:xfrm>
            <a:off x="2769600" y="5114108"/>
            <a:ext cx="726459" cy="726459"/>
          </a:xfrm>
          <a:prstGeom prst="rect">
            <a:avLst/>
          </a:prstGeom>
        </p:spPr>
      </p:pic>
      <p:pic>
        <p:nvPicPr>
          <p:cNvPr id="43" name="Gráfico 42">
            <a:extLst>
              <a:ext uri="{FF2B5EF4-FFF2-40B4-BE49-F238E27FC236}">
                <a16:creationId xmlns:a16="http://schemas.microsoft.com/office/drawing/2014/main" id="{EA34E963-C40E-4B7A-A73E-663607F7B0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27566" y="3888295"/>
            <a:ext cx="1599163" cy="272969"/>
          </a:xfrm>
          <a:prstGeom prst="rect">
            <a:avLst/>
          </a:prstGeom>
        </p:spPr>
      </p:pic>
      <p:pic>
        <p:nvPicPr>
          <p:cNvPr id="44" name="Picture 2" descr="Imagen relacionada">
            <a:extLst>
              <a:ext uri="{FF2B5EF4-FFF2-40B4-BE49-F238E27FC236}">
                <a16:creationId xmlns:a16="http://schemas.microsoft.com/office/drawing/2014/main" id="{B8B3308A-F860-4A3A-9772-A2314A10F92C}"/>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800" t="25148" r="10837" b="23886"/>
          <a:stretch/>
        </p:blipFill>
        <p:spPr bwMode="auto">
          <a:xfrm>
            <a:off x="2792894" y="4204476"/>
            <a:ext cx="1033835" cy="639747"/>
          </a:xfrm>
          <a:prstGeom prst="rect">
            <a:avLst/>
          </a:prstGeom>
          <a:noFill/>
          <a:extLst>
            <a:ext uri="{909E8E84-426E-40DD-AFC4-6F175D3DCCD1}">
              <a14:hiddenFill xmlns:a14="http://schemas.microsoft.com/office/drawing/2010/main">
                <a:solidFill>
                  <a:srgbClr val="FFFFFF"/>
                </a:solidFill>
              </a14:hiddenFill>
            </a:ext>
          </a:extLst>
        </p:spPr>
      </p:pic>
      <p:sp>
        <p:nvSpPr>
          <p:cNvPr id="45" name="Rectángulo 44">
            <a:extLst>
              <a:ext uri="{FF2B5EF4-FFF2-40B4-BE49-F238E27FC236}">
                <a16:creationId xmlns:a16="http://schemas.microsoft.com/office/drawing/2014/main" id="{EAE2EAE2-25D0-4316-9E58-EBEB47E970EE}"/>
              </a:ext>
            </a:extLst>
          </p:cNvPr>
          <p:cNvSpPr/>
          <p:nvPr/>
        </p:nvSpPr>
        <p:spPr>
          <a:xfrm>
            <a:off x="2190244" y="4183968"/>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1026" name="Picture 2" descr="Resultado de imagen de flic RTLF008 turquesa">
            <a:extLst>
              <a:ext uri="{FF2B5EF4-FFF2-40B4-BE49-F238E27FC236}">
                <a16:creationId xmlns:a16="http://schemas.microsoft.com/office/drawing/2014/main" id="{394630E4-E8C1-4A3A-8B92-76DFE9580876}"/>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1728" y="3021125"/>
            <a:ext cx="928148" cy="92814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1D0DA92-376B-4588-8375-5CA6B5671EAD}"/>
              </a:ext>
            </a:extLst>
          </p:cNvPr>
          <p:cNvPicPr>
            <a:picLocks noChangeAspect="1"/>
          </p:cNvPicPr>
          <p:nvPr/>
        </p:nvPicPr>
        <p:blipFill>
          <a:blip r:embed="rId14"/>
          <a:stretch>
            <a:fillRect/>
          </a:stretch>
        </p:blipFill>
        <p:spPr>
          <a:xfrm>
            <a:off x="971577" y="4109395"/>
            <a:ext cx="820527" cy="765977"/>
          </a:xfrm>
          <a:prstGeom prst="rect">
            <a:avLst/>
          </a:prstGeom>
        </p:spPr>
      </p:pic>
      <p:pic>
        <p:nvPicPr>
          <p:cNvPr id="24" name="Gráfico 23">
            <a:extLst>
              <a:ext uri="{FF2B5EF4-FFF2-40B4-BE49-F238E27FC236}">
                <a16:creationId xmlns:a16="http://schemas.microsoft.com/office/drawing/2014/main" id="{5F8252EC-4763-4E99-B638-8A75B8AA019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13116" t="37167" r="12370" b="40055"/>
          <a:stretch/>
        </p:blipFill>
        <p:spPr>
          <a:xfrm>
            <a:off x="341689" y="3858648"/>
            <a:ext cx="1381768" cy="298643"/>
          </a:xfrm>
          <a:prstGeom prst="rect">
            <a:avLst/>
          </a:prstGeom>
        </p:spPr>
      </p:pic>
      <p:sp>
        <p:nvSpPr>
          <p:cNvPr id="25" name="Rectángulo 24">
            <a:extLst>
              <a:ext uri="{FF2B5EF4-FFF2-40B4-BE49-F238E27FC236}">
                <a16:creationId xmlns:a16="http://schemas.microsoft.com/office/drawing/2014/main" id="{395D0C1B-FD29-44C4-9510-8225375206E4}"/>
              </a:ext>
            </a:extLst>
          </p:cNvPr>
          <p:cNvSpPr/>
          <p:nvPr/>
        </p:nvSpPr>
        <p:spPr>
          <a:xfrm>
            <a:off x="295891" y="4313152"/>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spTree>
    <p:extLst>
      <p:ext uri="{BB962C8B-B14F-4D97-AF65-F5344CB8AC3E}">
        <p14:creationId xmlns:p14="http://schemas.microsoft.com/office/powerpoint/2010/main" val="19707790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FFFFFF"/>
      </a:lt2>
      <a:accent1>
        <a:srgbClr val="FFC000"/>
      </a:accent1>
      <a:accent2>
        <a:srgbClr val="EB1567"/>
      </a:accent2>
      <a:accent3>
        <a:srgbClr val="FFC000"/>
      </a:accent3>
      <a:accent4>
        <a:srgbClr val="3F434D"/>
      </a:accent4>
      <a:accent5>
        <a:srgbClr val="FFC000"/>
      </a:accent5>
      <a:accent6>
        <a:srgbClr val="3F434D"/>
      </a:accent6>
      <a:hlink>
        <a:srgbClr val="0563C1"/>
      </a:hlink>
      <a:folHlink>
        <a:srgbClr val="954F72"/>
      </a:folHlink>
    </a:clrScheme>
    <a:fontScheme name="mystic">
      <a:majorFont>
        <a:latin typeface="Raleway"/>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TotalTime>
  <Words>689</Words>
  <Application>Microsoft Office PowerPoint</Application>
  <PresentationFormat>Widescreen</PresentationFormat>
  <Paragraphs>67</Paragraphs>
  <Slides>12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Consolas</vt:lpstr>
      <vt:lpstr>Open Sans</vt:lpstr>
      <vt:lpstr>Raleway</vt:lpstr>
      <vt:lpstr>Segoe UI</vt:lpstr>
      <vt:lpstr>Segoe UI Light</vt:lpstr>
      <vt:lpstr>Segoe UI Semibold</vt:lpstr>
      <vt:lpstr>Office Theme</vt:lpstr>
      <vt:lpstr>PowerPoint Presentation</vt:lpstr>
      <vt:lpstr>PowerPoint Presentation</vt:lpstr>
      <vt:lpstr>PowerPoint Presentation</vt:lpstr>
      <vt:lpstr>Dependency Inversion Principle</vt:lpstr>
      <vt:lpstr>Show me  the code!!</vt:lpstr>
      <vt:lpstr>PowerPoint Presentation</vt:lpstr>
      <vt:lpstr>WiFi keys for attendees</vt:lpstr>
      <vt:lpstr>PowerPoint Presentation</vt:lpstr>
      <vt:lpstr>Raffle</vt:lpstr>
      <vt:lpstr>Office 365 for IT Pros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ilhamsyahvutra@outlook.com</dc:creator>
  <cp:lastModifiedBy>Luis Mañez</cp:lastModifiedBy>
  <cp:revision>44</cp:revision>
  <dcterms:created xsi:type="dcterms:W3CDTF">2018-05-05T03:43:01Z</dcterms:created>
  <dcterms:modified xsi:type="dcterms:W3CDTF">2019-06-14T12:41:19Z</dcterms:modified>
</cp:coreProperties>
</file>